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A9759-FF36-4BA7-9A0B-37BFF90F0FA4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4DC443-46A3-4D83-93A5-7E2F03FC5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591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8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4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7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34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8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73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78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263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2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841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EEB8F-0701-4202-8A96-0334C0E15D55}" type="datetimeFigureOut">
              <a:rPr lang="en-US" smtClean="0"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440C8-5D3A-4892-8720-B04F508A7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12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&amp;esrc=s&amp;frm=1&amp;source=images&amp;cd=&amp;cad=rja&amp;docid=qwcnZS9RPe2f3M&amp;tbnid=0OIkBmbq4DtzNM:&amp;ved=0CAUQjRw&amp;url=http://www.studentsoftheworld.info/sites/animals/elephant.php&amp;ei=iGQuUqjzNK7d4AOhzYCIBw&amp;bvm=bv.51773540,d.dmg&amp;psig=AFQjCNG_H5K-P3T1zRgm0IVKoa7G8jHDQA&amp;ust=137885849760044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frm=1&amp;source=images&amp;cd=&amp;cad=rja&amp;docid=CrRYHtBIzZZOdM&amp;tbnid=JlgMKJHI6MVSfM:&amp;ved=0CAUQjRw&amp;url=http://www.philgalfond.com/lindgren-loans-and-a-little-advice/ethics-scale/&amp;ei=MGcuUo6YJ4HA4APOmICgBg&amp;psig=AFQjCNHYeLV-IHtcOpV8VUQGNsi89nMKrA&amp;ust=137885918314378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pMr9PLvjjjJtJM&amp;tbnid=oYdt-DknSki-EM:&amp;ved=0CAUQjRw&amp;url=http://deltajoy.blogspot.com/2011/04/quote-of-day-i-am-so-proud-of-myself.html&amp;ei=C2kuUv2MBbG24AOc5ICYCw&amp;psig=AFQjCNHSSQAROxRNqwG1YLyp3rMGOXxhoQ&amp;ust=137885965393784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gle.com/url?sa=i&amp;rct=j&amp;q=&amp;esrc=s&amp;frm=1&amp;source=images&amp;cd=&amp;cad=rja&amp;docid=pMr9PLvjjjJtJM&amp;tbnid=oYdt-DknSki-EM:&amp;ved=0CAUQjRw&amp;url=http://deltajoy.blogspot.com/2011/04/quote-of-day-i-am-so-proud-of-myself.html&amp;ei=KWkuUr_vC7Wh4APqvYCoBA&amp;psig=AFQjCNHSSQAROxRNqwG1YLyp3rMGOXxhoQ&amp;ust=1378859653937841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dirty="0" smtClean="0">
                <a:latin typeface="Algerian" pitchFamily="82" charset="0"/>
              </a:rPr>
              <a:t>Steps to the Decision Making Process</a:t>
            </a:r>
            <a:endParaRPr lang="en-US" sz="54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029200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3600" b="1" u="sng" dirty="0" smtClean="0">
                <a:solidFill>
                  <a:srgbClr val="00B0F0"/>
                </a:solidFill>
              </a:rPr>
              <a:t>D</a:t>
            </a:r>
            <a:r>
              <a:rPr lang="en-US" sz="3600" b="1" dirty="0" smtClean="0">
                <a:solidFill>
                  <a:srgbClr val="00B0F0"/>
                </a:solidFill>
              </a:rPr>
              <a:t>on’t </a:t>
            </a:r>
            <a:r>
              <a:rPr lang="en-US" sz="3600" b="1" u="sng" dirty="0" smtClean="0">
                <a:solidFill>
                  <a:srgbClr val="00B0F0"/>
                </a:solidFill>
              </a:rPr>
              <a:t>L</a:t>
            </a:r>
            <a:r>
              <a:rPr lang="en-US" sz="3600" b="1" dirty="0" smtClean="0">
                <a:solidFill>
                  <a:srgbClr val="00B0F0"/>
                </a:solidFill>
              </a:rPr>
              <a:t>augh </a:t>
            </a:r>
            <a:r>
              <a:rPr lang="en-US" sz="3600" b="1" u="sng" dirty="0" smtClean="0">
                <a:solidFill>
                  <a:srgbClr val="00B0F0"/>
                </a:solidFill>
              </a:rPr>
              <a:t>W</a:t>
            </a:r>
            <a:r>
              <a:rPr lang="en-US" sz="3600" b="1" dirty="0" smtClean="0">
                <a:solidFill>
                  <a:srgbClr val="00B0F0"/>
                </a:solidFill>
              </a:rPr>
              <a:t>hile </a:t>
            </a:r>
            <a:r>
              <a:rPr lang="en-US" sz="3600" b="1" u="sng" dirty="0" smtClean="0">
                <a:solidFill>
                  <a:srgbClr val="00B0F0"/>
                </a:solidFill>
              </a:rPr>
              <a:t>D</a:t>
            </a:r>
            <a:r>
              <a:rPr lang="en-US" sz="3600" b="1" dirty="0" smtClean="0">
                <a:solidFill>
                  <a:srgbClr val="00B0F0"/>
                </a:solidFill>
              </a:rPr>
              <a:t>rowning </a:t>
            </a:r>
            <a:r>
              <a:rPr lang="en-US" sz="3600" b="1" u="sng" dirty="0" smtClean="0">
                <a:solidFill>
                  <a:srgbClr val="00B0F0"/>
                </a:solidFill>
              </a:rPr>
              <a:t>E</a:t>
            </a:r>
            <a:r>
              <a:rPr lang="en-US" sz="3600" b="1" dirty="0" smtClean="0">
                <a:solidFill>
                  <a:srgbClr val="00B0F0"/>
                </a:solidFill>
              </a:rPr>
              <a:t>lephants</a:t>
            </a:r>
            <a:endParaRPr lang="en-US" sz="3600" b="1" u="sng" dirty="0">
              <a:solidFill>
                <a:srgbClr val="00B0F0"/>
              </a:solidFill>
            </a:endParaRPr>
          </a:p>
        </p:txBody>
      </p:sp>
      <p:pic>
        <p:nvPicPr>
          <p:cNvPr id="1028" name="Picture 4" descr="http://www.studentsoftheworld.info/sites/animals/img/36288_elephant_swimmin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828800"/>
            <a:ext cx="5638800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71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lgerian" pitchFamily="82" charset="0"/>
              </a:rPr>
              <a:t>Step #1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5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</a:t>
            </a:r>
            <a:r>
              <a:rPr lang="en-US" sz="48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efine the Problem</a:t>
            </a:r>
            <a:endParaRPr lang="en-US" sz="4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-Examine the situation.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-What decisions need to be made?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-Consider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Everything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involved</a:t>
            </a:r>
          </a:p>
          <a:p>
            <a:endParaRPr lang="en-US" dirty="0"/>
          </a:p>
        </p:txBody>
      </p:sp>
      <p:pic>
        <p:nvPicPr>
          <p:cNvPr id="2050" name="Picture 2" descr="https://encrypted-tbn2.gstatic.com/images?q=tbn:ANd9GcQAb2-8XOaQbLNpg88adNP5hCKnfFxtbe8ONa6Tj5IE6G1G9E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5486400" cy="33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7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Step #2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500" b="1" u="sng" dirty="0" smtClean="0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lang="en-US" sz="4800" u="sng" dirty="0" smtClean="0">
                <a:solidFill>
                  <a:schemeClr val="accent2">
                    <a:lumMod val="75000"/>
                  </a:schemeClr>
                </a:solidFill>
              </a:rPr>
              <a:t>ist the Options</a:t>
            </a:r>
            <a:endParaRPr lang="en-US" sz="4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What are the possible choices you could make?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-Share your options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with others.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-Ask for advice.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encrypted-tbn3.gstatic.com/images?q=tbn:ANd9GcSZsdJMKAftWgtPXO9cuOfrlbdhgApwZ6jc1HUSpjM8ar65qrf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514600"/>
            <a:ext cx="3581400" cy="402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10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B050"/>
                </a:solidFill>
                <a:latin typeface="Algerian" pitchFamily="82" charset="0"/>
              </a:rPr>
              <a:t>Step #3</a:t>
            </a:r>
            <a:endParaRPr lang="en-US" sz="4800" dirty="0">
              <a:solidFill>
                <a:srgbClr val="00B050"/>
              </a:solidFill>
              <a:latin typeface="Algerian" pitchFamily="82" charset="0"/>
            </a:endParaRPr>
          </a:p>
        </p:txBody>
      </p:sp>
      <p:pic>
        <p:nvPicPr>
          <p:cNvPr id="4098" name="Picture 2" descr="http://www.philgalfond.com/wp-content/uploads/ethics-scal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55149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u="sng" dirty="0" smtClean="0">
                <a:solidFill>
                  <a:srgbClr val="00B050"/>
                </a:solidFill>
              </a:rPr>
              <a:t>W</a:t>
            </a:r>
            <a:r>
              <a:rPr lang="en-US" sz="4400" u="sng" dirty="0" smtClean="0">
                <a:solidFill>
                  <a:srgbClr val="00B050"/>
                </a:solidFill>
              </a:rPr>
              <a:t>eigh the options/outcomes</a:t>
            </a:r>
            <a:endParaRPr lang="en-US" sz="4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-Apply criteria to eliminate any solutions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-Does it follow values?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</a:rPr>
              <a:t>-Is it safe, legal, healthy etc…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0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4" y="3505200"/>
            <a:ext cx="3190875" cy="3262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lgerian" pitchFamily="82" charset="0"/>
              </a:rPr>
              <a:t>Step #4</a:t>
            </a:r>
            <a:endParaRPr lang="en-US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4" name="AutoShape 2" descr="data:image/jpeg;base64,/9j/4AAQSkZJRgABAQAAAQABAAD/2wCEAAkGBxQTEhUUExQUFhQVGBwXFxcYFxkUFxkXGBcYFxYXFRcYHCggGBwlHRgYITEhJSkrLi4uFx8zODMsNygvLiwBCgoKDA0NFA8PFCwcFBwsLCwsLCssKzcsLCwsNys3LCw3Nzc3LCw3LCw3KzcsKywrKysrLDcsLCs3KzcsLCsrK//AABEIAOMA3gMBIgACEQEDEQH/xAAcAAABBAMBAAAAAAAAAAAAAAAAAQIGBwMEBQj/xABGEAACAQMBBQYDBAkDAQYHAAABAgMABBEhBQYSMUEHEyJRYXEUMoEjQlKhFTNicoKRscHwQ2OSJDREU4OjsjVUc5Ois9H/xAAWAQEBAQAAAAAAAAAAAAAAAAAAAQL/xAAWEQEBAQAAAAAAAAAAAAAAAAAAARH/2gAMAwEAAhEDEQA/ALxopCaOL3/kaBaKQGgtQLVdS7YbZF6Irhi2z7t2aGVsn4aVjxPE7H/TJPEPIE9ATVhrICSAdRzHUZ5ZrS2zsuG6heCdA8bjBBB+hU9GB1BHIig3gai3aFtK4tIEu7ccYgcGeLpJA3hf90qeFg3QA50yK5G6V/Ls+4XZd25eNgTYztpxoP8AQfydcgD6D8IM+kAYFWGVIwQRkEHQgjqKDV2NtSO5gjnhPFHIoZT19QR0IOQR0INbtR3dHdsWHfRRPm2d+8iQ54oi36xAeqZAI66nOedSEmgWmu4AJJwAMk+QHOtTau1obaMyzyLHGvNm0GegHmT0A1NQPbnaHdNA9xZWUnwy4LXU44VCEgGSOAEPIoBznTQUGzB2w7NZ+HimVc4EhiPAfXTLAe61L5dvWqosjXECxsAyu0qKpU6ghicEHzqrdt9jzzI08V2sk8n2hBiWKJyRnwd3+rB9j68812uy/ciGOzVryyiFzxvrJGjvw8Z4Sc5x6Y6YoJFL2hbMU4+NgJ/YbvP/AGZpg7Rtmf8AzaD95ZEH82UCpHBbRqMIiqPIKF/oKivaKdotGkezYxls97LxRqygYwqCQ8zk5bpw6anIDubN3ls7g4gureQ/hSVGb6qDmuXtTtD2bAxV7pCynBWMNMQRzB7sEA+hqm7nbW19nupvEd0Y/Jcos0T9SBJrg48m+hqzNkbD2Tta2E4tI0LeF+7HcyJIOalo8cXMEE6EEHFBt2/atstjj4hl9WhlUfzKaVKtl7VguE44JY5V80YOPY4Oh9KpjezsbliBeykMyjXunwsoH7DjCv7EKfeq5tLie1mLRtJBMhwcZRwR91wRqP2WGPSivXNFVz2a9pS3pFvc8KXQHhI0SYAa8I+6/Ur15jqBYvF/mDRC0UmaOL/MGgWikBo4qBaKTipaDDIPEKynnTJBy96cTqKBkh50sXy0rDnSRfLQQfffdO4eUX1hKYr1FAKZ+znReSOM4zrgZ0OnLRhu9n++qX6Mjr3V1DpLCcggg4LLnXhzoRzU6HoTLFznX/OVRLefcxZZPirQi3v0PEkoGFkOMFJwPmUjTPMeo0oNzfndldoWxiLcEitxwyDnHIvytka46HHn5gVvbsNc/Cxi7VRcKOFypDKxU4Dgj8QAbGmMmtLdXeM3SvFNE8F1F+thcEDy44m5SISOYJxpnmCe+DhfpQRftL3qOzrPvUUNK7COIN8oYqzFmA5gKpOOpwOtcxN0LuVRMu17wSsoYaJ3IJGf1KgAjWsfatAL2L4K3QzXaET4UgLEAGGZWYgAupZVXOSTnkCaOyDekTwfCTZW6thwFWBVmjXwqcHXiX5GHMEA9aDjbQ27w3VvBtOya5vFYJEykG2cO+FmjjOnHyzldCumBUx32uTMh2dD4p7pCr9RDbt4ZJpPLTKqPvMdORxn3y2TJJCJrcL8Xaky25I4gW4SGjI6h1JHvwnpWHs2WBrNZ4naWSfx3Er6SvMNHEg+7wnwhOQAGPMhJIIBHGqLyRQo9lGB/Slg61lqHb370/DslrC8K3U2oeZlSOGPODLJxEcRzkKn3iD0BoOlvNvRbWYXvn+0f9XCgMkz648Ea6n35VzLfee+deJNkz93z+0nhjlI9IjyPoSKrDeDeZNnTNHYyJPdMAbi/k4ZpHZhngi+6igY0GR05jNWpszeJodmW893lp5I0ARFHeSyuPBGiD750yNANc4AoM1w8G1bBwFbhkDxsjrwvHKhIww+66OBy8hiof2B2si29yzghWkVQDp40BEn9VX3U+VTfdPZckMDmbhE08r3EoU5VXkOeBT14VCrnrgnrXbiQBcAADnoMak5J9yST9aBIeZqMb7bjw7QQkgR3CjCTAa6clkH31/MdPWUqPEajO8O9vwNxGLlQtpN4UuBk93KM5SYfhI1DDybI0zQedNpbOns7nupQ0c0RDAg+WqSRt1GRkMPLzBFeieznev4+2DNjv4/BMB+L7rgdAw19DkdK1+0TdBNo26tHw9+i8UEmRhtM8DMOaN59Dg+9SdmW2zZbSRXyqynuJVOmCWwvEOhV8D0BaivREwrMaxyDQ09jy96IGH9Kxxkg4rJ1prDxCgceftTqQc6WgQik4KdRQIFpOCnUUFf70XG1rKd7mDgvLMnJt+HEsSgDPAVHEw0znxfu9akW6O9VvtGHvYGORo6HR0PkwHTyI0Nd6uXHu9bLcG5SJUnIIZ0yhcHn3gUgP0+YHUDyoOmBUY3u268TR2lqA95cZ7sHVYox888vki9B946V1t49tR2dtLczHCRrnHVjyVV9ScAe9RncO0MZ+KvCPj9oZcJqTHCg4khUfdVVxknHiYA5OMh1rW1t9l2jvJIeFcyzzPq8sh+Z36sxOAFHoBUH2vuVe3sh2nCyWlzgNDAFIkIUHhM8vFgSsCARwlcYU51NScW36SvO8c5srKQrGnSa6T55G80jPhUdW4jyGszoIB2e9oK3jfDXKGG9TIZdQrlNH4QflcdUPrgnBxL9k7GhtjMYV4e/lMzjp3jKqsQOmeEE+pNP/REHfd/3MXf4x3vAveYxj58Z5aVu0BUV2nZ3gkLi1sLnoGZmgl4QTwqcxyA4HXiHsKlVRTeffA7PlzcW8jWrAFbiIcYQ48Szr93zDDnnGMjUNV57sjD7GhYeXxMDD+TRiuTLsLxI42LLC0bcSG2u4YuFjzKqsiLr7a8q7Vp2obLkAxdBc/jSRPzZcV3Nl7yWlycQXMErfhSRWb/AIg5oOXFvakSYuoL2AD5pJohInL5nkty6qPU8IqQ2c8cqK8bq8bDKsrBlI8wRoa2K1bDZ0UAZYYo4wzF2CKEBY82IA5nzoNkrUf3lks5iNn3RANyhKK3h4iD/pudO8U4IHPkdakNQbfjZNvtaKS3ilQXlq3EoyVdH8nHzBG08Q00UjOKCMbl7Vm2Ve/oq9YtA5/6WU6AcRIQDyRj4eH7r6cjmuH25bA+HuluohhbgHPpOgGv8S4PurHrXK3i3na5tDa36Ot9aN9lNjxHBAkimxqGK6hhoSqnTmZvvTd/pHdtLlsGWLgdj/uRydzMfTILn6iirQ2bdLNDHKvyyorj2ZQR/WtgpUT7Jrjj2Tak/dVk+kcjIPyUVLqIbw0pFLRQIBS0UUBSZrG5OQOlPPPlQOorG5xnFCcsmgyZpM1iY9RWrtLaKwQSzP8ALEjO3rwgnHv0oIPvE36R2vDZZza2IFxc/haXTuo29sg45EM/lWzc7Tf4ee/T9ddstrYj8Mbv3cLAftMWnPmoUfdqM7vxSLsqWYki62vc91xfeAlkKEg88KpmkHlmpftdFO0dm2qACO3jluSvpGggh/kZCf4aDa3StUsJDs/J4GBmtmY5LA479Mk+J1cl/wB2Uc+E1LKiO/diLl7S1VjHK8hmWVNJIUhQlpEPQlmjT2kNasu37ywXN7F8VAuB8VAFVxkgAzW7HQ5PNCR6UE4zRUVtO0DZ0mhuY4m/DNm3YH2lArrxbw2jDK3VuR5iaMj8moOnSMB15Vxbve6xjB47y1B8jNHn+XFmubHv7avn4cT3bcsW8DyL7d4QIx9WFBtbS3F2dPkyWkPEebIvdMf448H86qrf3s+tobiCGweQ3crErblg3CqqzmTvSQYvl04icnljBIntptXaG0IhJbrHY27EgSv9vcMFYqSkQARNQcEluhHOtDczdyJNq3MiF5PholjeWRi7yXMuZJGZj1VOBcDAHFQZ+yLeea4Sa0u+L4m1OCX+dkJIHH5spBBPUcJ1JybCzVbWkfBvNP3YwHsg0mOXFxxKM+uEH51YwGlBjv71IY3lkPCiKWY4LYUak4UE4A1qte0TYfxCptbZkuZ4lyzQsG7yNeq4yGZRzU/MuhBwBVgbU2jHBDJLPnukXL4QvheRJVQSQM66aDJqldpytsuYXey50eynbHCDxxhwMmGVc5BwCVOjAAjpqEf3q3kW9NveGAC4jISfw8VvNw4aInOcEgMChzlcYJC1aO0bG3h3fumti3cXEZnRGOe777g+zXrgN0OtVpaX7Wl33s9sEsb4Bniz3kLwv4iY3GnFGSWA0K8tM5qwO0yBLDY0dnEXdZJQsefE3B3j3GNOYGFQeeRRUo7JoODZNqPNWf8A5yOw/I1Lc1y9jWPw9tDCOUUSR/VUAP8AQ10z7UQ6kzTWHl5UyNtdedBlzS00jWnUGOQaj3p5bXFDCkK+tA1hzoi+WnAUgXHKgFOT5VX/AG035j2e0a54p5EjAHMgZkI+vAB9asECqw7YH4rvZUPSSfJ9hJCp/JzQdW42eI7rZFovyW8U0p/ehiSFCfrKx961J9sRQbdlkmJVEso4jJwkxxlpDIO9YaRg6+JsDI51Jry0P6TtpMeEW1ypPkxltSB9Rxf8TUSutpC32vtEHh4pLSDulPJ5CwhjT6vIB9aCU7vuLi5nvAQ0eltAQcqY48mV1P7UpIz1EKmsW9A76a1sh/qSieX0gtmWTX96Uwr9T5UzZu4kVuii3nuIJAoDPHJkOwABd4ZA0RYnX5etcTd/9JPcT3UZtrlFY2qNKXtmdIXbidO7V11kZ1JwM90DoMUE9vIY2RjMqMi5J41DAAak6iobuXufZy2wuJ7OBpLlmuAHiQlEkOYo1BHhCx8Gg65PWsG++2rxoRatYsGum7r7OeN+JMcc6pnhIJiVxkgAZHtXcG9MiJrsy/AUcgLYgADpi4/tQaUuxrZtpQwxW8CJaxG4k4IkXxycUMCnA1GO+bHmqmurvTeNFaOsWkspWCHA5SzERq2PJc8R9FNRfc7eKV+/uxYXsnxkveIy9wF7lFEcK5eYHQKSdMZY4yNS+72tdXN/AqWEg+EBneOaaJBxzK8UD8UbOMACfTBOo0oJJtO8h2Zs5m5R20QVBy4ioCxr7s2B9aw9n+zXgsVM36+ctcTnr3sp42B/dGF/hqJtNc7V2ktrcRxJb2EizTiJ2lR5eHMUTOyrxEEkkAY8LA64q0VXHWgie6+x3E95fTKVkumUIh0KW8Q4Yww+6zAcRHTIB1Brq7sXrTwGZjlZZHaIaYEIbgiIxz4lUPr/AOJWlvxfMsSW0TYuL1+4jI5qpGZpf4Iwx9+Gu9Z2ixRpEgCpGqooA5KoAUD6AUDuAEsCAQRgg6gg8wRVLbV7K2XaKLGrmync8TpjihAVm4HLA6AjCsQeeDrzu0rrmoFv/aKPtb6eVrTISGytwyvcStyVyp4pSdcIMAAc+dBx9kw2NlDNYX93a3MHHxwpnvJVBGWUxRgsrAjIK/iJ05Vlt9s2l9ta0UPwwWkLGFZeKIyTsVVQiSYZuFVDZ55FdbYWzr8KO4tdn7Oi5rGUaeX/AMwRlFB/iJra2rcSIY4tpRW09vO4hEsaMoWV88AlhctwgkYDq5wxGgzmglso0NPZsVE9ztpMJ7vZ8js72jKY3Y5Z4JV4o+I82ZPlLHU+EnJyalZX1oF600jxCnYpWFADnS0gFLQFFFFAUUUUBVW9q2m09jMeXfEfUzW+KtKqz7c4ykFpdAf9muVY+inxf+5EH1oLLKjQ41HKql7RbAJt3Zlww8EjRpnoHjl018z3q/8AGrZRwQCNQRkex5VE+0/d1ryyPc5+IgYTwEc+NPuj1Izj14aDqb47Ta3tJXj/AFzARQjzmlYRxD/kwPsDW3sLZi2tvDbp8sSKgPngasfUnJ+tQPdbef8ATE9p4CotFM9ypGF+IIMUIXzGsrjywM6irGuZ1jRnc4VFLMfIKMk/yFBHIft9qu33LGHux5d/ckO/1WJI/wD7tZO0G8ZLNo4ziW6ZbWLzDTngLD91Szfw07cO2YWomkBEt27XUmRgjvjxIp9Vj7tP4K0b0/E7Yhj5x2MJnfy76fMUQI8wgkb+Kgk9lapBEkaYWOJAi9AFRQB+QqtxvK6xlrVe82htVy8CHlFbL9nDLLp4UVF48Hmztzwa7e/u8hw2z7Ne+vrhCnAp0hRhhpZm5IADoDzyPrt7g7lR7Oi1PeXDKFklOT4VHhjjz8sa9B15noAG/udu4ljbCFTxuSXmlPzSytq7t/QegFdqSQKCzEBQMknQADUknoKdUO3u472UbOiJEWA99INOGE6rAp/HJjXyUE9RQYdzQb65l2m4IiwYLJTkYgB+0mwesjDQ8+FQKm9Y7aBY0VEUKiAKqjQBQMAAeWKezAAk6Aak0C1Fd79gXM09rc2ssKyW3eYSdGeNu8CqW8JBBABGn4jy6yS1uVljWSNgyOoZGGoKsMqfbBFRa/tdtFiI7jZ6pnQ9xMGx00MjAn60CPvLdW09vFfQwcFzJ3KSwSM2JSMqGikUEA+YJx1rLv8AWEk4t0HCluky3FzKxACRQEScOpzljjXoFOa0bbdtbeQX+1b3v5YQeBnCwQQ55mONdCxGmTqdNM4qJ7Y27cbfn+Dsg8VipHfzEYLDOdR0H4Y+Z0LYAIoJJ2XE3M1/tIghbqYJDn/wYBwK2OmSSCPNDVg1q7K2fHbwxwxLwxxqEUc9AOp6nqT1NbVAUUUUBRRRQITikDUko0oQeGgdmk4vKg9KxxDU0GQk+X51w99Nji9sp7cYLOmUz0kUh4z/AMgK7bLzpjLgj1oIv2b7S+J2ZCHzxRp8PKCfEGjHAeLrkrg/Wk7NNryzW0kU5LTWcz2ru3OTu8cDnrkqRknmQT1rTWL9HbTJ5Wm0m9ljvOgPkJQT7sK6OyIRb7SuU5Ldqtwnl3kYEU6++O5b+JvKg4W8251zb3R2hsohZWyZ7cnEc2dSQNBknUgka6gg5zyd4e0uKa2NrcwzWk0rJHMsqnhELOonKHAZh3fGB4QdatvlmsEsQYgMAwx1AI/Ogi0naXs0ACObvW5LHDHJI58gFC1HNj7M2rdTXMin9HwXUodndQbwoqKiRqMkR4VeZwQWJGas6OBVPhVV06AD+lYdqbVhtkaW4lSKMfechR7DzPoNaDV3b3bt7KMpAmCx4pJGPHLI3MtI51Y6n0GdK6pao1sbeiS8lX4e1kFrza5m+xDDGncREcb5P3jwga+xkJHioOXvFeXACRWqjvpc/asMxwoMcUrj7zagKn3j6AmtnYuzUt4+7QlySXkkc5eSQ44pJDjVj/IAAAAACt8jWscQ8RoMgamuAwK4BBGD7HQinAc/86VHd4964bFQHy80mkUCDilkbphRyHqfzOlBA9oS7Q2Ah7uSGfZ4bEazNiWPiOkanIJA9OLTJwutdi325t26jVobO1t1cAh5nYnB5Hg5r7FfpWXYu6k9zcJfbUwZFOYLUHMUAzkFhyaT+4zrgcNgkaigrKPsxluZBLta+kuCNRFH4Ixz0B0wP3VQ6c6n+zbOC2RIYUjiTXgQYXP4jjmx11PPXWtqYf2/vXJ3n3Zt7+AR3CZ4fEjqeF0b8SN0PpqD1BoO0W86A2eVVwdjbX2f/wBlmF/AP9Gc8MoHkjk/3x5LUg3L3nkujIk1ncWskeCe8BKNnTwOVGSMeXUUEnzQX6daQ8qZKvWgy5P+GgGkPIU4CgQisYPhrLSYoGk6D6UnJven4paDGwHPNY725SMBpHVBkDLMFGT0yaW8uEijeRyFSNS7MeQVQSxPsBVU3DT38qXl/sqZ7HusQxpIsjxhjlp2iVldyy8OgGQBoDnNBZu2NmRXcLQyjijkXodRqCroejA4IPQgVFFWWT/oriQR7Qt/tbS5xpMFBUSgdSVJSWPyYkaEEc5SNnW3xuy5DcWA1mtWctwLnxvbs3iiZfvRt68iK2d5d5bG7QWzpdreDDwxLC63UcmMq8bY4FxnVi3DjOTigzRdpMUD9ztKKS0nB58Jlhkx96F0BJX3GmcGnXnarsuMA9+zkdEikP5lQo+prnbG3nuVieLa1mZUhfu5J40W4AYKrZngTJHhZTxqCPFyFSXd5NlS4ks1sWPnGsXGPcAcSn0OKCPxb439/wD/AA6z7qM/95ujwrg9VRchvcFx6V09i7gRiQXF9K99cjUPL+rQ6fqoflXUZ/MYqZ0tAVjkGoNYrvaEUQzLLHGPN3VB/NjUY2p2m7Mh/wC8rKfKEGbP8S+EfU0EtY+tYLu6SENJK6xooyzMQqgepOgqI2u39o3qhrO1S2hcArcXTcTFT1S3jOeWCCzAa1vWm5EbOJb2WS9mXUGbAhQ/7VuvgX3OT60GlNvLc3uU2XHiMnBvZ1KwjzMEZ8Ux8joufOuhuvufDaO8zM090/6y5lPFIc8wnSNf2R0A54qTBQOVGKBjDT6/3pW586fUM25vhJY3ipdwotlOwWK6Vj4G4RlbhSMDxZOQQOHXXDYDPvdse8LC5sLhhKi4a3kPFbzKMnHCf1b6/MMZ0BI51p7r9o0E57i4Hwl2h4WilOAW8kc8/Y4Plka1Nwaje+O5FttFMSqVlAwkyYDj0OdHX9k/TB1oJGTy/wA6UkemfeoP2ebu39hJJBPKs9nwZhfJ4kYEDhCNqgIJ8OSBw6YzrOsUDFPh+lOcZBpcUtAzOg+lPpMUtAUUUnFQLRScVBNBAu1HaSZt7KZ5I7e5EjTPCjSy8EXBhAqqxCszjLYOikdaXYzXEUIlsLv9I2y6GCUoJgBzEUygYcD7kg6cxW3tm4ltdoG4KgwTwLAJGyFhnR3aMSkA8EchkAL9Cq56VyZb6G5Ms8Lfo/atuD3yPgcQQZKzroLiEjlINQCCMcqCO7y7RF3drDslgH2hDJHexMpAjxhO8nT/AE5VBcE8zwqNcjNn7r7sQWMQSJcuQBJM2sshHV25n0HIDQVF+yS3MqXG05lAnvZCdAQEij8AVc+qnJ68K55VYRNBFd3Z+HaW04joC0FwPZ4BE35w/nVV75yWe02vpYSiTWa8UOAqrcRJnvnOmWbizg55cHmak3ads6V9oxRRT9wu0LcwMxB4XaFmdY2I1UN3gXI88YI0MA27cRvHD3yd3f2UiwXCcjcRIeFXBxgyLwhD5hs6jGCresuzmxigQy98CsYMj/FTxrkKONjiQKozk6YAqONucm0GHway29mOd1JNcSyT+ltFLIQsf+4w16AjnI9kbMudoET7SQRwZDQ2IyV01V7okDvG6hCABzIzoNztK3hFpaALKIZJ3EKSkEiIN88vCoyeFQSMdeGiInt3cmJLSWHZFvHNccfdXEzsrShSp7xUkkwof5QQuOHiOgPKs7zcfaMQJeynwPwqJf8A9ZarMsrmytoI4jtu8jRRhcRpEupySOK2JOSSclidedS3c2dZMvDtRryIaMjiFmUnOMmNFZT7+VB5vW8mjzGJJkCnVA7oAeZymRg/SnJtWcai4nB8xNIP6NVrdv8AJD/0yhV+IyWZsePusFQrHngscjP4DVPFM/5rRXqHs2Mx2ZbNcO7yuhcs5JYq7s8YYnU4QqPpXb2rZ99DLFxMneIycanDLxKV4lPmM5o2ZPG8UbQkGIopQjlw48OPpWyTREU7PdrvJE9rcMDd2TdxMc54wBmKYdcOvnrkNXc29seK7gkt5l4o5Bg+YPNWU9GBwQfSohv+xsbiDasYPCpFveKPvwOcIxA5sj4x1PEByqdW9wrqroeJWAZWGoKkZBB8iKCo9296J9j3P6O2keK3/wBC46KmcKSesfQjmh01XBFwKwIyNQdQa4m9m7EG0Ie6nB01Rxo8bfiUn8wdDWDcbYk1lbfDyzidY2IiYIUKx9EOWPI5xroMDpQSOikDUcVAtFJxUE0C0UnF70A0DZhpQny6U5hpTFPhoHHpWOLmayHpTFHiNAlxEGVldQyMCCCAQVIwQQeYqnN/pLa3imtLuItOgJsJ2QuTExBRO9GoMZypDHUKp1Jq5XB+lVZ2ibV7mS7N7bSSI8YhsmCK0Ch1AkZpM5jkMhGdM8Ma4z1CUdlUgbZVtjoHB9xK4NSmAc6qzsI20Ck1ox8SHvo/VGwrgezAH/zKtZBqaCFdrWwJLqzDRKzTQSCRAvzEHwsF9dQ2nVBWhuVuEyTC92gRLeNwsBoVjIUKGONHlwo8XIdMnUyHfayupolFq+CrkuO+a2yvAwU96ik+FircPI418j2rFHEUXesGkCKHYDAZuEBmA6AnJ+tBtE61Ad64Lmfa1stqLYtawNMTcB2RTM/dqyqhBMn2RxroCanxXXNQftQ2SotLm8iaWO5SIL3kcskeY1fiKsEYBgOJ+Y60HQNvtYsMz7OI+8vw8wyOvOY0bz7Xe3aOC0hWS7uM92uMRoqjxTTsOSLkac2OgquOz/aGy++F9c3IhuxkdyOOKFdCoPE2TLkeI5cjJ5DFWHtPf2xWJpIbiGeQDCRRyKzvIx4Y0ABzqxA9OdBS29W719ie8uCsyJKY5Zg4PjVxF4VODw8ZCDA0xyAFROEa1dfaoPhNjw2pIMkrr3hGnEwbv5pMesuD/HVKRc/pRVydhe8ORLYueWZYf3TgSqPZiG/jbyq2bfrXljdraptLyC4zgRyAt+4Rwyf/AIFq9URczQrU2nYJPG0Uq8UcgKsPMH+h9a090dhtZW625lMyIzd2zLhljJyqHB1xrrp7Cuuw5e/96exPSiMc/wD/AD+9OBwv0oddDSqfD9KAkGR/nlSQcqcen+dKSIc/egDy150yQYOacDladINDQBOlKBSdB9KdQFN4BTqKBvB/maUrS0UDeH3/AJ1hvxH3b96FMfCS4YArwgZOQdCMVsVB+2TbHw+zJFBw9wRAvs2TJ/6auPcigofYm8DWt2t1AvDwuWEeTgxsTmI56cJxnpgHpXqLY+0orqGOeFuKORQynkfUEdCDkEdCDXkerE7Ht8/hJ/hpm/6edvCSdI5ToD6K2gPkcHzNFq2e0PZsclrxSyrFHC6ytxxG4ifAKhJIQwMgJYYAOeILWzuIsK2UcULyOkOYyZEaJwyk8StG4BTBOAuNBgVi7QNu21rZubpBKsngWE4PesdeHXkBjJPTHniop2W7/wBtKfgzCLVyWaMCRpVkLEsw438XHzODzA08qIs7h/zNae3NnC4tpoDyljeP241K5/Ot6obvh2kWliTGSZpxzijweE/7jnRPbU+lB5rZCCQwwwOGHkRoR/Ou5uVtG3tryKe5SR44iXVUCse8H6skMRoD4tNcha5u1rwTTyzBAneyNJwA8QXjYsQDgZ1PPFatGkt7Sd7xtG5R4w6wxxhUV8BuIkl2PCxGvhHP7oqJK/lTWGQR516Z3a2dY7Qs4Lh7S1dpIwWzDG2JB4ZBkr0YMKI80EF/AoJZ/CqjUlm0AA6kk4r17YQlY0VvmCKDr1CgGtXZ271pAcw21vEfNIkQ/wAwK6dEJw0BaWigKbwCnUUCcNHDS0UDeAUuKWigbw06iigKKxs+uKdj1/pQOophbHOhTnXlQPrib0bqW1+qrcozcBJQq7IVJ0J8JweXXNdcvj1pUOetBV192IWxyYrmdPIMElUfyCn86jm1uxS5jjdoriObhUkJ3bRM2BnhXxMMnkM1ebPj1pV5ZzQeTdtbeuLsxm4kZzFGI0zphRjJI/EcDiJ1JHpXPViCCCQQQQQcEEHIII1BB1zVg9se6vwt138YxDdEt6LNzkX+L5h7t5VAI1zRUy2j2pbQltlg7xUIGHmQFZXHTLZwhxzKgE9MVCqylBWI0BRQKfGuaKda2skrcMUckjYzwxo0jYGMnhUE41GvqKuvsGuZVjubaWORAjLKnGjJ+syrqAwHIoD/ABmqy3G28bG+hm+4T3cv/wBJyA2fYhW/gr1ADkZzRKfRTGfFAOmc0Q+isaPn0p2PWgdRWPvOlOx6/wBKB1FY3kxTsev9KB1FNJxTUfPpQZKKafenUGKQaish50jjl70h5jnQJINDRH8tO86amgwRQAA5dKSIYJpyjWjkaBHGhpV+XWlA0pn3cUHD372AL6zkgwOPHHET0lUEp7A6qfRjXl+EEZBBBBwQRggjmCOhr18Ty515x7V9kC12nLwjCTgTr0GXJDgfxqx/iFFiIR8j7mt/drYjXt0lsjBWkD4Y8gUidxnHQlQM9M515VoFxUr7Inxte19e9H/oSn+1BFby0eGR4pVKSIxV1PMEf5kHqCDTYOtXf217n99F8bCv2sI+1AGrwj73qyc/3eLyFUfG3OgZIM5HQ16h7Pdq/E7Nt5Sct3fA5/bj8Dn6lSfrXmFyKt7sD26AJrJz/vRDz5LKB7eA/wATUKuCYaUq/KKOHQ0g5YohIxqaeBjNJ1oVeuKDHjUVlI1FI41BoJ164oGTCshprDIND9NDzoHdaYFwwp+daRhqDQKOdOpop1AUUUUBRRRQFFFFAUUUgOeVBENs9pez7Wd4JZJBJGQHAikYAkBsZC4OhHKqu7Xd67K/+Ha2Z2ki4wxaNoxwOFOPEAScqOnU1be8G4dheOZJ4AZGxxOjNGxwOEcRQjiwABr5Vwh2P7Nz/reeO+PL+WaDz5Up7LGxtez/AH3H84JRVy23ZRstf9Bm/emlP5cdcXdnska0vo7r4pWSJ2ZY+6IOGVlVSxkPINzx0oq0WUEYIyDoQeWK8w9o27H6PvHjUfYyfaQn9gnVPdDp7cJ616ezUR7Tt1vj7NlQDv4syQnzOPFHnycDHlkKelEeaK29kbUktZo54m4ZIm4geh6FW81IJB9DVkbhdl0hkL7StwsBQ4UzFJA+Rg4ibGMZyCeoq0tnbj7OhwY7ODI5MyCRh7M+T+dF1Wjdts8rhLeyRieS8byu3sqKP71cezZneGN5U7uRkVnjzxcDFQWTiHPByM+lPjhSMeFUQegCj8qzE0QUUgNLQFFFFAUUUUBRRRQFFFFAUUUUBRRRQFFFFAjDIweRrny2SZGh+795vxJ6+lFFAWtmnHIeHUPpqeqg+fmT/grINmRDhHD8owPE3LOfPXWiigUbOjGCF/M+vrrzNZra2VPlGOXUnly50UUDpYFZSpAKnmOhzzrWXZcQ5L0x8zcgMDrRRQOFhHgDh0BJGp5nn19KU2SFeErkDOBk9c+vqf50UUDIbGPhxw6ZPU/iPr6Uo2dH+Hnnq3r6+poooGjZ8fF8p5D7zftevrTzYx/h6Y5nljHn5CiigbHs+MEELroeZ5jJHWt2iigKKKKAooooCiiig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036638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800" u="sng" dirty="0" smtClean="0">
                <a:solidFill>
                  <a:srgbClr val="FF0000"/>
                </a:solidFill>
              </a:rPr>
              <a:t>M</a:t>
            </a:r>
            <a:r>
              <a:rPr lang="en-US" sz="4400" u="sng" dirty="0" smtClean="0">
                <a:solidFill>
                  <a:srgbClr val="FF0000"/>
                </a:solidFill>
              </a:rPr>
              <a:t>ake a </a:t>
            </a:r>
            <a:r>
              <a:rPr lang="en-US" sz="6000" b="1" u="sng" dirty="0" smtClean="0">
                <a:solidFill>
                  <a:srgbClr val="FF0000"/>
                </a:solidFill>
              </a:rPr>
              <a:t>D</a:t>
            </a:r>
            <a:r>
              <a:rPr lang="en-US" sz="4400" u="sng" dirty="0" smtClean="0">
                <a:solidFill>
                  <a:srgbClr val="FF0000"/>
                </a:solidFill>
              </a:rPr>
              <a:t>ecision and act on it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-Use everything you know to make a responsible decision.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-Feel good about your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decision if you really 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thought it through.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AutoShape 4" descr="data:image/jpeg;base64,/9j/4AAQSkZJRgABAQAAAQABAAD/2wCEAAkGBxQTEhUUExQUFhQVGBwXFxcYFxkUFxkXGBcYFxYXFRcYHCggGBwlHRgYITEhJSkrLi4uFx8zODMsNygvLiwBCgoKDA0NFA8PFCwcFBwsLCwsLCssKzcsLCwsNys3LCw3Nzc3LCw3LCw3KzcsKywrKysrLDcsLCs3KzcsLCsrK//AABEIAOMA3gMBIgACEQEDEQH/xAAcAAABBAMBAAAAAAAAAAAAAAAAAQIGBwMEBQj/xABGEAACAQMBBQYDBAkDAQYHAAABAgMABBEhBQYSMUEHEyJRYXEUMoEjQlKhFTNicoKRscHwQ2OSJDREU4OjsjVUc5Ois9H/xAAWAQEBAQAAAAAAAAAAAAAAAAAAAQL/xAAWEQEBAQAAAAAAAAAAAAAAAAAAARH/2gAMAwEAAhEDEQA/ALxopCaOL3/kaBaKQGgtQLVdS7YbZF6Irhi2z7t2aGVsn4aVjxPE7H/TJPEPIE9ATVhrICSAdRzHUZ5ZrS2zsuG6heCdA8bjBBB+hU9GB1BHIig3gai3aFtK4tIEu7ccYgcGeLpJA3hf90qeFg3QA50yK5G6V/Ls+4XZd25eNgTYztpxoP8AQfydcgD6D8IM+kAYFWGVIwQRkEHQgjqKDV2NtSO5gjnhPFHIoZT19QR0IOQR0INbtR3dHdsWHfRRPm2d+8iQ54oi36xAeqZAI66nOedSEmgWmu4AJJwAMk+QHOtTau1obaMyzyLHGvNm0GegHmT0A1NQPbnaHdNA9xZWUnwy4LXU44VCEgGSOAEPIoBznTQUGzB2w7NZ+HimVc4EhiPAfXTLAe61L5dvWqosjXECxsAyu0qKpU6ghicEHzqrdt9jzzI08V2sk8n2hBiWKJyRnwd3+rB9j68812uy/ciGOzVryyiFzxvrJGjvw8Z4Sc5x6Y6YoJFL2hbMU4+NgJ/YbvP/AGZpg7Rtmf8AzaD95ZEH82UCpHBbRqMIiqPIKF/oKivaKdotGkezYxls97LxRqygYwqCQ8zk5bpw6anIDubN3ls7g4gureQ/hSVGb6qDmuXtTtD2bAxV7pCynBWMNMQRzB7sEA+hqm7nbW19nupvEd0Y/Jcos0T9SBJrg48m+hqzNkbD2Tta2E4tI0LeF+7HcyJIOalo8cXMEE6EEHFBt2/atstjj4hl9WhlUfzKaVKtl7VguE44JY5V80YOPY4Oh9KpjezsbliBeykMyjXunwsoH7DjCv7EKfeq5tLie1mLRtJBMhwcZRwR91wRqP2WGPSivXNFVz2a9pS3pFvc8KXQHhI0SYAa8I+6/Ur15jqBYvF/mDRC0UmaOL/MGgWikBo4qBaKTipaDDIPEKynnTJBy96cTqKBkh50sXy0rDnSRfLQQfffdO4eUX1hKYr1FAKZ+znReSOM4zrgZ0OnLRhu9n++qX6Mjr3V1DpLCcggg4LLnXhzoRzU6HoTLFznX/OVRLefcxZZPirQi3v0PEkoGFkOMFJwPmUjTPMeo0oNzfndldoWxiLcEitxwyDnHIvytka46HHn5gVvbsNc/Cxi7VRcKOFypDKxU4Dgj8QAbGmMmtLdXeM3SvFNE8F1F+thcEDy44m5SISOYJxpnmCe+DhfpQRftL3qOzrPvUUNK7COIN8oYqzFmA5gKpOOpwOtcxN0LuVRMu17wSsoYaJ3IJGf1KgAjWsfatAL2L4K3QzXaET4UgLEAGGZWYgAupZVXOSTnkCaOyDekTwfCTZW6thwFWBVmjXwqcHXiX5GHMEA9aDjbQ27w3VvBtOya5vFYJEykG2cO+FmjjOnHyzldCumBUx32uTMh2dD4p7pCr9RDbt4ZJpPLTKqPvMdORxn3y2TJJCJrcL8Xaky25I4gW4SGjI6h1JHvwnpWHs2WBrNZ4naWSfx3Er6SvMNHEg+7wnwhOQAGPMhJIIBHGqLyRQo9lGB/Slg61lqHb370/DslrC8K3U2oeZlSOGPODLJxEcRzkKn3iD0BoOlvNvRbWYXvn+0f9XCgMkz648Ea6n35VzLfee+deJNkz93z+0nhjlI9IjyPoSKrDeDeZNnTNHYyJPdMAbi/k4ZpHZhngi+6igY0GR05jNWpszeJodmW893lp5I0ARFHeSyuPBGiD750yNANc4AoM1w8G1bBwFbhkDxsjrwvHKhIww+66OBy8hiof2B2si29yzghWkVQDp40BEn9VX3U+VTfdPZckMDmbhE08r3EoU5VXkOeBT14VCrnrgnrXbiQBcAADnoMak5J9yST9aBIeZqMb7bjw7QQkgR3CjCTAa6clkH31/MdPWUqPEajO8O9vwNxGLlQtpN4UuBk93KM5SYfhI1DDybI0zQedNpbOns7nupQ0c0RDAg+WqSRt1GRkMPLzBFeieznev4+2DNjv4/BMB+L7rgdAw19DkdK1+0TdBNo26tHw9+i8UEmRhtM8DMOaN59Dg+9SdmW2zZbSRXyqynuJVOmCWwvEOhV8D0BaivREwrMaxyDQ09jy96IGH9Kxxkg4rJ1prDxCgceftTqQc6WgQik4KdRQIFpOCnUUFf70XG1rKd7mDgvLMnJt+HEsSgDPAVHEw0znxfu9akW6O9VvtGHvYGORo6HR0PkwHTyI0Nd6uXHu9bLcG5SJUnIIZ0yhcHn3gUgP0+YHUDyoOmBUY3u268TR2lqA95cZ7sHVYox888vki9B946V1t49tR2dtLczHCRrnHVjyVV9ScAe9RncO0MZ+KvCPj9oZcJqTHCg4khUfdVVxknHiYA5OMh1rW1t9l2jvJIeFcyzzPq8sh+Z36sxOAFHoBUH2vuVe3sh2nCyWlzgNDAFIkIUHhM8vFgSsCARwlcYU51NScW36SvO8c5srKQrGnSa6T55G80jPhUdW4jyGszoIB2e9oK3jfDXKGG9TIZdQrlNH4QflcdUPrgnBxL9k7GhtjMYV4e/lMzjp3jKqsQOmeEE+pNP/REHfd/3MXf4x3vAveYxj58Z5aVu0BUV2nZ3gkLi1sLnoGZmgl4QTwqcxyA4HXiHsKlVRTeffA7PlzcW8jWrAFbiIcYQ48Szr93zDDnnGMjUNV57sjD7GhYeXxMDD+TRiuTLsLxI42LLC0bcSG2u4YuFjzKqsiLr7a8q7Vp2obLkAxdBc/jSRPzZcV3Nl7yWlycQXMErfhSRWb/AIg5oOXFvakSYuoL2AD5pJohInL5nkty6qPU8IqQ2c8cqK8bq8bDKsrBlI8wRoa2K1bDZ0UAZYYo4wzF2CKEBY82IA5nzoNkrUf3lks5iNn3RANyhKK3h4iD/pudO8U4IHPkdakNQbfjZNvtaKS3ilQXlq3EoyVdH8nHzBG08Q00UjOKCMbl7Vm2Ve/oq9YtA5/6WU6AcRIQDyRj4eH7r6cjmuH25bA+HuluohhbgHPpOgGv8S4PurHrXK3i3na5tDa36Ot9aN9lNjxHBAkimxqGK6hhoSqnTmZvvTd/pHdtLlsGWLgdj/uRydzMfTILn6iirQ2bdLNDHKvyyorj2ZQR/WtgpUT7Jrjj2Tak/dVk+kcjIPyUVLqIbw0pFLRQIBS0UUBSZrG5OQOlPPPlQOorG5xnFCcsmgyZpM1iY9RWrtLaKwQSzP8ALEjO3rwgnHv0oIPvE36R2vDZZza2IFxc/haXTuo29sg45EM/lWzc7Tf4ee/T9ddstrYj8Mbv3cLAftMWnPmoUfdqM7vxSLsqWYki62vc91xfeAlkKEg88KpmkHlmpftdFO0dm2qACO3jluSvpGggh/kZCf4aDa3StUsJDs/J4GBmtmY5LA479Mk+J1cl/wB2Uc+E1LKiO/diLl7S1VjHK8hmWVNJIUhQlpEPQlmjT2kNasu37ywXN7F8VAuB8VAFVxkgAzW7HQ5PNCR6UE4zRUVtO0DZ0mhuY4m/DNm3YH2lArrxbw2jDK3VuR5iaMj8moOnSMB15Vxbve6xjB47y1B8jNHn+XFmubHv7avn4cT3bcsW8DyL7d4QIx9WFBtbS3F2dPkyWkPEebIvdMf448H86qrf3s+tobiCGweQ3crErblg3CqqzmTvSQYvl04icnljBIntptXaG0IhJbrHY27EgSv9vcMFYqSkQARNQcEluhHOtDczdyJNq3MiF5PholjeWRi7yXMuZJGZj1VOBcDAHFQZ+yLeea4Sa0u+L4m1OCX+dkJIHH5spBBPUcJ1JybCzVbWkfBvNP3YwHsg0mOXFxxKM+uEH51YwGlBjv71IY3lkPCiKWY4LYUak4UE4A1qte0TYfxCptbZkuZ4lyzQsG7yNeq4yGZRzU/MuhBwBVgbU2jHBDJLPnukXL4QvheRJVQSQM66aDJqldpytsuYXey50eynbHCDxxhwMmGVc5BwCVOjAAjpqEf3q3kW9NveGAC4jISfw8VvNw4aInOcEgMChzlcYJC1aO0bG3h3fumti3cXEZnRGOe777g+zXrgN0OtVpaX7Wl33s9sEsb4Bniz3kLwv4iY3GnFGSWA0K8tM5qwO0yBLDY0dnEXdZJQsefE3B3j3GNOYGFQeeRRUo7JoODZNqPNWf8A5yOw/I1Lc1y9jWPw9tDCOUUSR/VUAP8AQ10z7UQ6kzTWHl5UyNtdedBlzS00jWnUGOQaj3p5bXFDCkK+tA1hzoi+WnAUgXHKgFOT5VX/AG035j2e0a54p5EjAHMgZkI+vAB9asECqw7YH4rvZUPSSfJ9hJCp/JzQdW42eI7rZFovyW8U0p/ehiSFCfrKx961J9sRQbdlkmJVEso4jJwkxxlpDIO9YaRg6+JsDI51Jry0P6TtpMeEW1ypPkxltSB9Rxf8TUSutpC32vtEHh4pLSDulPJ5CwhjT6vIB9aCU7vuLi5nvAQ0eltAQcqY48mV1P7UpIz1EKmsW9A76a1sh/qSieX0gtmWTX96Uwr9T5UzZu4kVuii3nuIJAoDPHJkOwABd4ZA0RYnX5etcTd/9JPcT3UZtrlFY2qNKXtmdIXbidO7V11kZ1JwM90DoMUE9vIY2RjMqMi5J41DAAak6iobuXufZy2wuJ7OBpLlmuAHiQlEkOYo1BHhCx8Gg65PWsG++2rxoRatYsGum7r7OeN+JMcc6pnhIJiVxkgAZHtXcG9MiJrsy/AUcgLYgADpi4/tQaUuxrZtpQwxW8CJaxG4k4IkXxycUMCnA1GO+bHmqmurvTeNFaOsWkspWCHA5SzERq2PJc8R9FNRfc7eKV+/uxYXsnxkveIy9wF7lFEcK5eYHQKSdMZY4yNS+72tdXN/AqWEg+EBneOaaJBxzK8UD8UbOMACfTBOo0oJJtO8h2Zs5m5R20QVBy4ioCxr7s2B9aw9n+zXgsVM36+ctcTnr3sp42B/dGF/hqJtNc7V2ktrcRxJb2EizTiJ2lR5eHMUTOyrxEEkkAY8LA64q0VXHWgie6+x3E95fTKVkumUIh0KW8Q4Yww+6zAcRHTIB1Brq7sXrTwGZjlZZHaIaYEIbgiIxz4lUPr/AOJWlvxfMsSW0TYuL1+4jI5qpGZpf4Iwx9+Gu9Z2ixRpEgCpGqooA5KoAUD6AUDuAEsCAQRgg6gg8wRVLbV7K2XaKLGrmync8TpjihAVm4HLA6AjCsQeeDrzu0rrmoFv/aKPtb6eVrTISGytwyvcStyVyp4pSdcIMAAc+dBx9kw2NlDNYX93a3MHHxwpnvJVBGWUxRgsrAjIK/iJ05Vlt9s2l9ta0UPwwWkLGFZeKIyTsVVQiSYZuFVDZ55FdbYWzr8KO4tdn7Oi5rGUaeX/AMwRlFB/iJra2rcSIY4tpRW09vO4hEsaMoWV88AlhctwgkYDq5wxGgzmglso0NPZsVE9ztpMJ7vZ8js72jKY3Y5Z4JV4o+I82ZPlLHU+EnJyalZX1oF600jxCnYpWFADnS0gFLQFFFFAUUUUBVW9q2m09jMeXfEfUzW+KtKqz7c4ykFpdAf9muVY+inxf+5EH1oLLKjQ41HKql7RbAJt3Zlww8EjRpnoHjl018z3q/8AGrZRwQCNQRkex5VE+0/d1ryyPc5+IgYTwEc+NPuj1Izj14aDqb47Ta3tJXj/AFzARQjzmlYRxD/kwPsDW3sLZi2tvDbp8sSKgPngasfUnJ+tQPdbef8ATE9p4CotFM9ypGF+IIMUIXzGsrjywM6irGuZ1jRnc4VFLMfIKMk/yFBHIft9qu33LGHux5d/ckO/1WJI/wD7tZO0G8ZLNo4ziW6ZbWLzDTngLD91Szfw07cO2YWomkBEt27XUmRgjvjxIp9Vj7tP4K0b0/E7Yhj5x2MJnfy76fMUQI8wgkb+Kgk9lapBEkaYWOJAi9AFRQB+QqtxvK6xlrVe82htVy8CHlFbL9nDLLp4UVF48Hmztzwa7e/u8hw2z7Ne+vrhCnAp0hRhhpZm5IADoDzyPrt7g7lR7Oi1PeXDKFklOT4VHhjjz8sa9B15noAG/udu4ljbCFTxuSXmlPzSytq7t/QegFdqSQKCzEBQMknQADUknoKdUO3u472UbOiJEWA99INOGE6rAp/HJjXyUE9RQYdzQb65l2m4IiwYLJTkYgB+0mwesjDQ8+FQKm9Y7aBY0VEUKiAKqjQBQMAAeWKezAAk6Aak0C1Fd79gXM09rc2ssKyW3eYSdGeNu8CqW8JBBABGn4jy6yS1uVljWSNgyOoZGGoKsMqfbBFRa/tdtFiI7jZ6pnQ9xMGx00MjAn60CPvLdW09vFfQwcFzJ3KSwSM2JSMqGikUEA+YJx1rLv8AWEk4t0HCluky3FzKxACRQEScOpzljjXoFOa0bbdtbeQX+1b3v5YQeBnCwQQ55mONdCxGmTqdNM4qJ7Y27cbfn+Dsg8VipHfzEYLDOdR0H4Y+Z0LYAIoJJ2XE3M1/tIghbqYJDn/wYBwK2OmSSCPNDVg1q7K2fHbwxwxLwxxqEUc9AOp6nqT1NbVAUUUUBRRRQITikDUko0oQeGgdmk4vKg9KxxDU0GQk+X51w99Nji9sp7cYLOmUz0kUh4z/AMgK7bLzpjLgj1oIv2b7S+J2ZCHzxRp8PKCfEGjHAeLrkrg/Wk7NNryzW0kU5LTWcz2ru3OTu8cDnrkqRknmQT1rTWL9HbTJ5Wm0m9ljvOgPkJQT7sK6OyIRb7SuU5Ldqtwnl3kYEU6++O5b+JvKg4W8251zb3R2hsohZWyZ7cnEc2dSQNBknUgka6gg5zyd4e0uKa2NrcwzWk0rJHMsqnhELOonKHAZh3fGB4QdatvlmsEsQYgMAwx1AI/Ogi0naXs0ACObvW5LHDHJI58gFC1HNj7M2rdTXMin9HwXUodndQbwoqKiRqMkR4VeZwQWJGas6OBVPhVV06AD+lYdqbVhtkaW4lSKMfechR7DzPoNaDV3b3bt7KMpAmCx4pJGPHLI3MtI51Y6n0GdK6pao1sbeiS8lX4e1kFrza5m+xDDGncREcb5P3jwga+xkJHioOXvFeXACRWqjvpc/asMxwoMcUrj7zagKn3j6AmtnYuzUt4+7QlySXkkc5eSQ44pJDjVj/IAAAAACt8jWscQ8RoMgamuAwK4BBGD7HQinAc/86VHd4964bFQHy80mkUCDilkbphRyHqfzOlBA9oS7Q2Ah7uSGfZ4bEazNiWPiOkanIJA9OLTJwutdi325t26jVobO1t1cAh5nYnB5Hg5r7FfpWXYu6k9zcJfbUwZFOYLUHMUAzkFhyaT+4zrgcNgkaigrKPsxluZBLta+kuCNRFH4Ixz0B0wP3VQ6c6n+zbOC2RIYUjiTXgQYXP4jjmx11PPXWtqYf2/vXJ3n3Zt7+AR3CZ4fEjqeF0b8SN0PpqD1BoO0W86A2eVVwdjbX2f/wBlmF/AP9Gc8MoHkjk/3x5LUg3L3nkujIk1ncWskeCe8BKNnTwOVGSMeXUUEnzQX6daQ8qZKvWgy5P+GgGkPIU4CgQisYPhrLSYoGk6D6UnJven4paDGwHPNY725SMBpHVBkDLMFGT0yaW8uEijeRyFSNS7MeQVQSxPsBVU3DT38qXl/sqZ7HusQxpIsjxhjlp2iVldyy8OgGQBoDnNBZu2NmRXcLQyjijkXodRqCroejA4IPQgVFFWWT/oriQR7Qt/tbS5xpMFBUSgdSVJSWPyYkaEEc5SNnW3xuy5DcWA1mtWctwLnxvbs3iiZfvRt68iK2d5d5bG7QWzpdreDDwxLC63UcmMq8bY4FxnVi3DjOTigzRdpMUD9ztKKS0nB58Jlhkx96F0BJX3GmcGnXnarsuMA9+zkdEikP5lQo+prnbG3nuVieLa1mZUhfu5J40W4AYKrZngTJHhZTxqCPFyFSXd5NlS4ks1sWPnGsXGPcAcSn0OKCPxb439/wD/AA6z7qM/95ujwrg9VRchvcFx6V09i7gRiQXF9K99cjUPL+rQ6fqoflXUZ/MYqZ0tAVjkGoNYrvaEUQzLLHGPN3VB/NjUY2p2m7Mh/wC8rKfKEGbP8S+EfU0EtY+tYLu6SENJK6xooyzMQqgepOgqI2u39o3qhrO1S2hcArcXTcTFT1S3jOeWCCzAa1vWm5EbOJb2WS9mXUGbAhQ/7VuvgX3OT60GlNvLc3uU2XHiMnBvZ1KwjzMEZ8Ux8joufOuhuvufDaO8zM090/6y5lPFIc8wnSNf2R0A54qTBQOVGKBjDT6/3pW586fUM25vhJY3ipdwotlOwWK6Vj4G4RlbhSMDxZOQQOHXXDYDPvdse8LC5sLhhKi4a3kPFbzKMnHCf1b6/MMZ0BI51p7r9o0E57i4Hwl2h4WilOAW8kc8/Y4Plka1Nwaje+O5FttFMSqVlAwkyYDj0OdHX9k/TB1oJGTy/wA6UkemfeoP2ebu39hJJBPKs9nwZhfJ4kYEDhCNqgIJ8OSBw6YzrOsUDFPh+lOcZBpcUtAzOg+lPpMUtAUUUnFQLRScVBNBAu1HaSZt7KZ5I7e5EjTPCjSy8EXBhAqqxCszjLYOikdaXYzXEUIlsLv9I2y6GCUoJgBzEUygYcD7kg6cxW3tm4ltdoG4KgwTwLAJGyFhnR3aMSkA8EchkAL9Cq56VyZb6G5Ms8Lfo/atuD3yPgcQQZKzroLiEjlINQCCMcqCO7y7RF3drDslgH2hDJHexMpAjxhO8nT/AE5VBcE8zwqNcjNn7r7sQWMQSJcuQBJM2sshHV25n0HIDQVF+yS3MqXG05lAnvZCdAQEij8AVc+qnJ68K55VYRNBFd3Z+HaW04joC0FwPZ4BE35w/nVV75yWe02vpYSiTWa8UOAqrcRJnvnOmWbizg55cHmak3ads6V9oxRRT9wu0LcwMxB4XaFmdY2I1UN3gXI88YI0MA27cRvHD3yd3f2UiwXCcjcRIeFXBxgyLwhD5hs6jGCresuzmxigQy98CsYMj/FTxrkKONjiQKozk6YAqONucm0GHway29mOd1JNcSyT+ltFLIQsf+4w16AjnI9kbMudoET7SQRwZDQ2IyV01V7okDvG6hCABzIzoNztK3hFpaALKIZJ3EKSkEiIN88vCoyeFQSMdeGiInt3cmJLSWHZFvHNccfdXEzsrShSp7xUkkwof5QQuOHiOgPKs7zcfaMQJeynwPwqJf8A9ZarMsrmytoI4jtu8jRRhcRpEupySOK2JOSSclidedS3c2dZMvDtRryIaMjiFmUnOMmNFZT7+VB5vW8mjzGJJkCnVA7oAeZymRg/SnJtWcai4nB8xNIP6NVrdv8AJD/0yhV+IyWZsePusFQrHngscjP4DVPFM/5rRXqHs2Mx2ZbNcO7yuhcs5JYq7s8YYnU4QqPpXb2rZ99DLFxMneIycanDLxKV4lPmM5o2ZPG8UbQkGIopQjlw48OPpWyTREU7PdrvJE9rcMDd2TdxMc54wBmKYdcOvnrkNXc29seK7gkt5l4o5Bg+YPNWU9GBwQfSohv+xsbiDasYPCpFveKPvwOcIxA5sj4x1PEByqdW9wrqroeJWAZWGoKkZBB8iKCo9296J9j3P6O2keK3/wBC46KmcKSesfQjmh01XBFwKwIyNQdQa4m9m7EG0Ie6nB01Rxo8bfiUn8wdDWDcbYk1lbfDyzidY2IiYIUKx9EOWPI5xroMDpQSOikDUcVAtFJxUE0C0UnF70A0DZhpQny6U5hpTFPhoHHpWOLmayHpTFHiNAlxEGVldQyMCCCAQVIwQQeYqnN/pLa3imtLuItOgJsJ2QuTExBRO9GoMZypDHUKp1Jq5XB+lVZ2ibV7mS7N7bSSI8YhsmCK0Ch1AkZpM5jkMhGdM8Ma4z1CUdlUgbZVtjoHB9xK4NSmAc6qzsI20Ck1ox8SHvo/VGwrgezAH/zKtZBqaCFdrWwJLqzDRKzTQSCRAvzEHwsF9dQ2nVBWhuVuEyTC92gRLeNwsBoVjIUKGONHlwo8XIdMnUyHfayupolFq+CrkuO+a2yvAwU96ik+FircPI418j2rFHEUXesGkCKHYDAZuEBmA6AnJ+tBtE61Ad64Lmfa1stqLYtawNMTcB2RTM/dqyqhBMn2RxroCanxXXNQftQ2SotLm8iaWO5SIL3kcskeY1fiKsEYBgOJ+Y60HQNvtYsMz7OI+8vw8wyOvOY0bz7Xe3aOC0hWS7uM92uMRoqjxTTsOSLkac2OgquOz/aGy++F9c3IhuxkdyOOKFdCoPE2TLkeI5cjJ5DFWHtPf2xWJpIbiGeQDCRRyKzvIx4Y0ABzqxA9OdBS29W719ie8uCsyJKY5Zg4PjVxF4VODw8ZCDA0xyAFROEa1dfaoPhNjw2pIMkrr3hGnEwbv5pMesuD/HVKRc/pRVydhe8ORLYueWZYf3TgSqPZiG/jbyq2bfrXljdraptLyC4zgRyAt+4Rwyf/AIFq9URczQrU2nYJPG0Uq8UcgKsPMH+h9a090dhtZW625lMyIzd2zLhljJyqHB1xrrp7Cuuw5e/96exPSiMc/wD/AD+9OBwv0oddDSqfD9KAkGR/nlSQcqcen+dKSIc/egDy150yQYOacDladINDQBOlKBSdB9KdQFN4BTqKBvB/maUrS0UDeH3/AJ1hvxH3b96FMfCS4YArwgZOQdCMVsVB+2TbHw+zJFBw9wRAvs2TJ/6auPcigofYm8DWt2t1AvDwuWEeTgxsTmI56cJxnpgHpXqLY+0orqGOeFuKORQynkfUEdCDkEdCDXkerE7Ht8/hJ/hpm/6edvCSdI5ToD6K2gPkcHzNFq2e0PZsclrxSyrFHC6ytxxG4ifAKhJIQwMgJYYAOeILWzuIsK2UcULyOkOYyZEaJwyk8StG4BTBOAuNBgVi7QNu21rZubpBKsngWE4PesdeHXkBjJPTHniop2W7/wBtKfgzCLVyWaMCRpVkLEsw438XHzODzA08qIs7h/zNae3NnC4tpoDyljeP241K5/Ot6obvh2kWliTGSZpxzijweE/7jnRPbU+lB5rZCCQwwwOGHkRoR/Ou5uVtG3tryKe5SR44iXVUCse8H6skMRoD4tNcha5u1rwTTyzBAneyNJwA8QXjYsQDgZ1PPFatGkt7Sd7xtG5R4w6wxxhUV8BuIkl2PCxGvhHP7oqJK/lTWGQR516Z3a2dY7Qs4Lh7S1dpIwWzDG2JB4ZBkr0YMKI80EF/AoJZ/CqjUlm0AA6kk4r17YQlY0VvmCKDr1CgGtXZ271pAcw21vEfNIkQ/wAwK6dEJw0BaWigKbwCnUUCcNHDS0UDeAUuKWigbw06iigKKxs+uKdj1/pQOophbHOhTnXlQPrib0bqW1+qrcozcBJQq7IVJ0J8JweXXNdcvj1pUOetBV192IWxyYrmdPIMElUfyCn86jm1uxS5jjdoriObhUkJ3bRM2BnhXxMMnkM1ebPj1pV5ZzQeTdtbeuLsxm4kZzFGI0zphRjJI/EcDiJ1JHpXPViCCCQQQQQcEEHIII1BB1zVg9se6vwt138YxDdEt6LNzkX+L5h7t5VAI1zRUy2j2pbQltlg7xUIGHmQFZXHTLZwhxzKgE9MVCqylBWI0BRQKfGuaKda2skrcMUckjYzwxo0jYGMnhUE41GvqKuvsGuZVjubaWORAjLKnGjJ+syrqAwHIoD/ABmqy3G28bG+hm+4T3cv/wBJyA2fYhW/gr1ADkZzRKfRTGfFAOmc0Q+isaPn0p2PWgdRWPvOlOx6/wBKB1FY3kxTsev9KB1FNJxTUfPpQZKKafenUGKQaish50jjl70h5jnQJINDRH8tO86amgwRQAA5dKSIYJpyjWjkaBHGhpV+XWlA0pn3cUHD372AL6zkgwOPHHET0lUEp7A6qfRjXl+EEZBBBBwQRggjmCOhr18Ty515x7V9kC12nLwjCTgTr0GXJDgfxqx/iFFiIR8j7mt/drYjXt0lsjBWkD4Y8gUidxnHQlQM9M515VoFxUr7Inxte19e9H/oSn+1BFby0eGR4pVKSIxV1PMEf5kHqCDTYOtXf217n99F8bCv2sI+1AGrwj73qyc/3eLyFUfG3OgZIM5HQ16h7Pdq/E7Nt5Sct3fA5/bj8Dn6lSfrXmFyKt7sD26AJrJz/vRDz5LKB7eA/wATUKuCYaUq/KKOHQ0g5YohIxqaeBjNJ1oVeuKDHjUVlI1FI41BoJ164oGTCshprDIND9NDzoHdaYFwwp+daRhqDQKOdOpop1AUUUUBRRRQFFFFAUUUgOeVBENs9pez7Wd4JZJBJGQHAikYAkBsZC4OhHKqu7Xd67K/+Ha2Z2ki4wxaNoxwOFOPEAScqOnU1be8G4dheOZJ4AZGxxOjNGxwOEcRQjiwABr5Vwh2P7Nz/reeO+PL+WaDz5Up7LGxtez/AH3H84JRVy23ZRstf9Bm/emlP5cdcXdnska0vo7r4pWSJ2ZY+6IOGVlVSxkPINzx0oq0WUEYIyDoQeWK8w9o27H6PvHjUfYyfaQn9gnVPdDp7cJ616ezUR7Tt1vj7NlQDv4syQnzOPFHnycDHlkKelEeaK29kbUktZo54m4ZIm4geh6FW81IJB9DVkbhdl0hkL7StwsBQ4UzFJA+Rg4ibGMZyCeoq0tnbj7OhwY7ODI5MyCRh7M+T+dF1Wjdts8rhLeyRieS8byu3sqKP71cezZneGN5U7uRkVnjzxcDFQWTiHPByM+lPjhSMeFUQegCj8qzE0QUUgNLQFFFFAUUUUBRRRQFFFFAUUUUBRRRQFFFFAjDIweRrny2SZGh+795vxJ6+lFFAWtmnHIeHUPpqeqg+fmT/grINmRDhHD8owPE3LOfPXWiigUbOjGCF/M+vrrzNZra2VPlGOXUnly50UUDpYFZSpAKnmOhzzrWXZcQ5L0x8zcgMDrRRQOFhHgDh0BJGp5nn19KU2SFeErkDOBk9c+vqf50UUDIbGPhxw6ZPU/iPr6Uo2dH+Hnnq3r6+poooGjZ8fF8p5D7zftevrTzYx/h6Y5nljHn5CiigbHs+MEELroeZ5jJHWt2iigKKKKAooooCiiig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307975" y="-884238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xQTEhUUExQUFhQVGBwXFxcYFxkUFxkXGBcYFxYXFRcYHCggGBwlHRgYITEhJSkrLi4uFx8zODMsNygvLiwBCgoKDA0NFA8PFCwcFBwsLCwsLCssKzcsLCwsNys3LCw3Nzc3LCw3LCw3KzcsKywrKysrLDcsLCs3KzcsLCsrK//AABEIAOMA3gMBIgACEQEDEQH/xAAcAAABBAMBAAAAAAAAAAAAAAAAAQIGBwMEBQj/xABGEAACAQMBBQYDBAkDAQYHAAABAgMABBEhBQYSMUEHEyJRYXEUMoEjQlKhFTNicoKRscHwQ2OSJDREU4OjsjVUc5Ois9H/xAAWAQEBAQAAAAAAAAAAAAAAAAAAAQL/xAAWEQEBAQAAAAAAAAAAAAAAAAAAARH/2gAMAwEAAhEDEQA/ALxopCaOL3/kaBaKQGgtQLVdS7YbZF6Irhi2z7t2aGVsn4aVjxPE7H/TJPEPIE9ATVhrICSAdRzHUZ5ZrS2zsuG6heCdA8bjBBB+hU9GB1BHIig3gai3aFtK4tIEu7ccYgcGeLpJA3hf90qeFg3QA50yK5G6V/Ls+4XZd25eNgTYztpxoP8AQfydcgD6D8IM+kAYFWGVIwQRkEHQgjqKDV2NtSO5gjnhPFHIoZT19QR0IOQR0INbtR3dHdsWHfRRPm2d+8iQ54oi36xAeqZAI66nOedSEmgWmu4AJJwAMk+QHOtTau1obaMyzyLHGvNm0GegHmT0A1NQPbnaHdNA9xZWUnwy4LXU44VCEgGSOAEPIoBznTQUGzB2w7NZ+HimVc4EhiPAfXTLAe61L5dvWqosjXECxsAyu0qKpU6ghicEHzqrdt9jzzI08V2sk8n2hBiWKJyRnwd3+rB9j68812uy/ciGOzVryyiFzxvrJGjvw8Z4Sc5x6Y6YoJFL2hbMU4+NgJ/YbvP/AGZpg7Rtmf8AzaD95ZEH82UCpHBbRqMIiqPIKF/oKivaKdotGkezYxls97LxRqygYwqCQ8zk5bpw6anIDubN3ls7g4gureQ/hSVGb6qDmuXtTtD2bAxV7pCynBWMNMQRzB7sEA+hqm7nbW19nupvEd0Y/Jcos0T9SBJrg48m+hqzNkbD2Tta2E4tI0LeF+7HcyJIOalo8cXMEE6EEHFBt2/atstjj4hl9WhlUfzKaVKtl7VguE44JY5V80YOPY4Oh9KpjezsbliBeykMyjXunwsoH7DjCv7EKfeq5tLie1mLRtJBMhwcZRwR91wRqP2WGPSivXNFVz2a9pS3pFvc8KXQHhI0SYAa8I+6/Ur15jqBYvF/mDRC0UmaOL/MGgWikBo4qBaKTipaDDIPEKynnTJBy96cTqKBkh50sXy0rDnSRfLQQfffdO4eUX1hKYr1FAKZ+znReSOM4zrgZ0OnLRhu9n++qX6Mjr3V1DpLCcggg4LLnXhzoRzU6HoTLFznX/OVRLefcxZZPirQi3v0PEkoGFkOMFJwPmUjTPMeo0oNzfndldoWxiLcEitxwyDnHIvytka46HHn5gVvbsNc/Cxi7VRcKOFypDKxU4Dgj8QAbGmMmtLdXeM3SvFNE8F1F+thcEDy44m5SISOYJxpnmCe+DhfpQRftL3qOzrPvUUNK7COIN8oYqzFmA5gKpOOpwOtcxN0LuVRMu17wSsoYaJ3IJGf1KgAjWsfatAL2L4K3QzXaET4UgLEAGGZWYgAupZVXOSTnkCaOyDekTwfCTZW6thwFWBVmjXwqcHXiX5GHMEA9aDjbQ27w3VvBtOya5vFYJEykG2cO+FmjjOnHyzldCumBUx32uTMh2dD4p7pCr9RDbt4ZJpPLTKqPvMdORxn3y2TJJCJrcL8Xaky25I4gW4SGjI6h1JHvwnpWHs2WBrNZ4naWSfx3Er6SvMNHEg+7wnwhOQAGPMhJIIBHGqLyRQo9lGB/Slg61lqHb370/DslrC8K3U2oeZlSOGPODLJxEcRzkKn3iD0BoOlvNvRbWYXvn+0f9XCgMkz648Ea6n35VzLfee+deJNkz93z+0nhjlI9IjyPoSKrDeDeZNnTNHYyJPdMAbi/k4ZpHZhngi+6igY0GR05jNWpszeJodmW893lp5I0ARFHeSyuPBGiD750yNANc4AoM1w8G1bBwFbhkDxsjrwvHKhIww+66OBy8hiof2B2si29yzghWkVQDp40BEn9VX3U+VTfdPZckMDmbhE08r3EoU5VXkOeBT14VCrnrgnrXbiQBcAADnoMak5J9yST9aBIeZqMb7bjw7QQkgR3CjCTAa6clkH31/MdPWUqPEajO8O9vwNxGLlQtpN4UuBk93KM5SYfhI1DDybI0zQedNpbOns7nupQ0c0RDAg+WqSRt1GRkMPLzBFeieznev4+2DNjv4/BMB+L7rgdAw19DkdK1+0TdBNo26tHw9+i8UEmRhtM8DMOaN59Dg+9SdmW2zZbSRXyqynuJVOmCWwvEOhV8D0BaivREwrMaxyDQ09jy96IGH9Kxxkg4rJ1prDxCgceftTqQc6WgQik4KdRQIFpOCnUUFf70XG1rKd7mDgvLMnJt+HEsSgDPAVHEw0znxfu9akW6O9VvtGHvYGORo6HR0PkwHTyI0Nd6uXHu9bLcG5SJUnIIZ0yhcHn3gUgP0+YHUDyoOmBUY3u268TR2lqA95cZ7sHVYox888vki9B946V1t49tR2dtLczHCRrnHVjyVV9ScAe9RncO0MZ+KvCPj9oZcJqTHCg4khUfdVVxknHiYA5OMh1rW1t9l2jvJIeFcyzzPq8sh+Z36sxOAFHoBUH2vuVe3sh2nCyWlzgNDAFIkIUHhM8vFgSsCARwlcYU51NScW36SvO8c5srKQrGnSa6T55G80jPhUdW4jyGszoIB2e9oK3jfDXKGG9TIZdQrlNH4QflcdUPrgnBxL9k7GhtjMYV4e/lMzjp3jKqsQOmeEE+pNP/REHfd/3MXf4x3vAveYxj58Z5aVu0BUV2nZ3gkLi1sLnoGZmgl4QTwqcxyA4HXiHsKlVRTeffA7PlzcW8jWrAFbiIcYQ48Szr93zDDnnGMjUNV57sjD7GhYeXxMDD+TRiuTLsLxI42LLC0bcSG2u4YuFjzKqsiLr7a8q7Vp2obLkAxdBc/jSRPzZcV3Nl7yWlycQXMErfhSRWb/AIg5oOXFvakSYuoL2AD5pJohInL5nkty6qPU8IqQ2c8cqK8bq8bDKsrBlI8wRoa2K1bDZ0UAZYYo4wzF2CKEBY82IA5nzoNkrUf3lks5iNn3RANyhKK3h4iD/pudO8U4IHPkdakNQbfjZNvtaKS3ilQXlq3EoyVdH8nHzBG08Q00UjOKCMbl7Vm2Ve/oq9YtA5/6WU6AcRIQDyRj4eH7r6cjmuH25bA+HuluohhbgHPpOgGv8S4PurHrXK3i3na5tDa36Ot9aN9lNjxHBAkimxqGK6hhoSqnTmZvvTd/pHdtLlsGWLgdj/uRydzMfTILn6iirQ2bdLNDHKvyyorj2ZQR/WtgpUT7Jrjj2Tak/dVk+kcjIPyUVLqIbw0pFLRQIBS0UUBSZrG5OQOlPPPlQOorG5xnFCcsmgyZpM1iY9RWrtLaKwQSzP8ALEjO3rwgnHv0oIPvE36R2vDZZza2IFxc/haXTuo29sg45EM/lWzc7Tf4ee/T9ddstrYj8Mbv3cLAftMWnPmoUfdqM7vxSLsqWYki62vc91xfeAlkKEg88KpmkHlmpftdFO0dm2qACO3jluSvpGggh/kZCf4aDa3StUsJDs/J4GBmtmY5LA479Mk+J1cl/wB2Uc+E1LKiO/diLl7S1VjHK8hmWVNJIUhQlpEPQlmjT2kNasu37ywXN7F8VAuB8VAFVxkgAzW7HQ5PNCR6UE4zRUVtO0DZ0mhuY4m/DNm3YH2lArrxbw2jDK3VuR5iaMj8moOnSMB15Vxbve6xjB47y1B8jNHn+XFmubHv7avn4cT3bcsW8DyL7d4QIx9WFBtbS3F2dPkyWkPEebIvdMf448H86qrf3s+tobiCGweQ3crErblg3CqqzmTvSQYvl04icnljBIntptXaG0IhJbrHY27EgSv9vcMFYqSkQARNQcEluhHOtDczdyJNq3MiF5PholjeWRi7yXMuZJGZj1VOBcDAHFQZ+yLeea4Sa0u+L4m1OCX+dkJIHH5spBBPUcJ1JybCzVbWkfBvNP3YwHsg0mOXFxxKM+uEH51YwGlBjv71IY3lkPCiKWY4LYUak4UE4A1qte0TYfxCptbZkuZ4lyzQsG7yNeq4yGZRzU/MuhBwBVgbU2jHBDJLPnukXL4QvheRJVQSQM66aDJqldpytsuYXey50eynbHCDxxhwMmGVc5BwCVOjAAjpqEf3q3kW9NveGAC4jISfw8VvNw4aInOcEgMChzlcYJC1aO0bG3h3fumti3cXEZnRGOe777g+zXrgN0OtVpaX7Wl33s9sEsb4Bniz3kLwv4iY3GnFGSWA0K8tM5qwO0yBLDY0dnEXdZJQsefE3B3j3GNOYGFQeeRRUo7JoODZNqPNWf8A5yOw/I1Lc1y9jWPw9tDCOUUSR/VUAP8AQ10z7UQ6kzTWHl5UyNtdedBlzS00jWnUGOQaj3p5bXFDCkK+tA1hzoi+WnAUgXHKgFOT5VX/AG035j2e0a54p5EjAHMgZkI+vAB9asECqw7YH4rvZUPSSfJ9hJCp/JzQdW42eI7rZFovyW8U0p/ehiSFCfrKx961J9sRQbdlkmJVEso4jJwkxxlpDIO9YaRg6+JsDI51Jry0P6TtpMeEW1ypPkxltSB9Rxf8TUSutpC32vtEHh4pLSDulPJ5CwhjT6vIB9aCU7vuLi5nvAQ0eltAQcqY48mV1P7UpIz1EKmsW9A76a1sh/qSieX0gtmWTX96Uwr9T5UzZu4kVuii3nuIJAoDPHJkOwABd4ZA0RYnX5etcTd/9JPcT3UZtrlFY2qNKXtmdIXbidO7V11kZ1JwM90DoMUE9vIY2RjMqMi5J41DAAak6iobuXufZy2wuJ7OBpLlmuAHiQlEkOYo1BHhCx8Gg65PWsG++2rxoRatYsGum7r7OeN+JMcc6pnhIJiVxkgAZHtXcG9MiJrsy/AUcgLYgADpi4/tQaUuxrZtpQwxW8CJaxG4k4IkXxycUMCnA1GO+bHmqmurvTeNFaOsWkspWCHA5SzERq2PJc8R9FNRfc7eKV+/uxYXsnxkveIy9wF7lFEcK5eYHQKSdMZY4yNS+72tdXN/AqWEg+EBneOaaJBxzK8UD8UbOMACfTBOo0oJJtO8h2Zs5m5R20QVBy4ioCxr7s2B9aw9n+zXgsVM36+ctcTnr3sp42B/dGF/hqJtNc7V2ktrcRxJb2EizTiJ2lR5eHMUTOyrxEEkkAY8LA64q0VXHWgie6+x3E95fTKVkumUIh0KW8Q4Yww+6zAcRHTIB1Brq7sXrTwGZjlZZHaIaYEIbgiIxz4lUPr/AOJWlvxfMsSW0TYuL1+4jI5qpGZpf4Iwx9+Gu9Z2ixRpEgCpGqooA5KoAUD6AUDuAEsCAQRgg6gg8wRVLbV7K2XaKLGrmync8TpjihAVm4HLA6AjCsQeeDrzu0rrmoFv/aKPtb6eVrTISGytwyvcStyVyp4pSdcIMAAc+dBx9kw2NlDNYX93a3MHHxwpnvJVBGWUxRgsrAjIK/iJ05Vlt9s2l9ta0UPwwWkLGFZeKIyTsVVQiSYZuFVDZ55FdbYWzr8KO4tdn7Oi5rGUaeX/AMwRlFB/iJra2rcSIY4tpRW09vO4hEsaMoWV88AlhctwgkYDq5wxGgzmglso0NPZsVE9ztpMJ7vZ8js72jKY3Y5Z4JV4o+I82ZPlLHU+EnJyalZX1oF600jxCnYpWFADnS0gFLQFFFFAUUUUBVW9q2m09jMeXfEfUzW+KtKqz7c4ykFpdAf9muVY+inxf+5EH1oLLKjQ41HKql7RbAJt3Zlww8EjRpnoHjl018z3q/8AGrZRwQCNQRkex5VE+0/d1ryyPc5+IgYTwEc+NPuj1Izj14aDqb47Ta3tJXj/AFzARQjzmlYRxD/kwPsDW3sLZi2tvDbp8sSKgPngasfUnJ+tQPdbef8ATE9p4CotFM9ypGF+IIMUIXzGsrjywM6irGuZ1jRnc4VFLMfIKMk/yFBHIft9qu33LGHux5d/ckO/1WJI/wD7tZO0G8ZLNo4ziW6ZbWLzDTngLD91Szfw07cO2YWomkBEt27XUmRgjvjxIp9Vj7tP4K0b0/E7Yhj5x2MJnfy76fMUQI8wgkb+Kgk9lapBEkaYWOJAi9AFRQB+QqtxvK6xlrVe82htVy8CHlFbL9nDLLp4UVF48Hmztzwa7e/u8hw2z7Ne+vrhCnAp0hRhhpZm5IADoDzyPrt7g7lR7Oi1PeXDKFklOT4VHhjjz8sa9B15noAG/udu4ljbCFTxuSXmlPzSytq7t/QegFdqSQKCzEBQMknQADUknoKdUO3u472UbOiJEWA99INOGE6rAp/HJjXyUE9RQYdzQb65l2m4IiwYLJTkYgB+0mwesjDQ8+FQKm9Y7aBY0VEUKiAKqjQBQMAAeWKezAAk6Aak0C1Fd79gXM09rc2ssKyW3eYSdGeNu8CqW8JBBABGn4jy6yS1uVljWSNgyOoZGGoKsMqfbBFRa/tdtFiI7jZ6pnQ9xMGx00MjAn60CPvLdW09vFfQwcFzJ3KSwSM2JSMqGikUEA+YJx1rLv8AWEk4t0HCluky3FzKxACRQEScOpzljjXoFOa0bbdtbeQX+1b3v5YQeBnCwQQ55mONdCxGmTqdNM4qJ7Y27cbfn+Dsg8VipHfzEYLDOdR0H4Y+Z0LYAIoJJ2XE3M1/tIghbqYJDn/wYBwK2OmSSCPNDVg1q7K2fHbwxwxLwxxqEUc9AOp6nqT1NbVAUUUUBRRRQITikDUko0oQeGgdmk4vKg9KxxDU0GQk+X51w99Nji9sp7cYLOmUz0kUh4z/AMgK7bLzpjLgj1oIv2b7S+J2ZCHzxRp8PKCfEGjHAeLrkrg/Wk7NNryzW0kU5LTWcz2ru3OTu8cDnrkqRknmQT1rTWL9HbTJ5Wm0m9ljvOgPkJQT7sK6OyIRb7SuU5Ldqtwnl3kYEU6++O5b+JvKg4W8251zb3R2hsohZWyZ7cnEc2dSQNBknUgka6gg5zyd4e0uKa2NrcwzWk0rJHMsqnhELOonKHAZh3fGB4QdatvlmsEsQYgMAwx1AI/Ogi0naXs0ACObvW5LHDHJI58gFC1HNj7M2rdTXMin9HwXUodndQbwoqKiRqMkR4VeZwQWJGas6OBVPhVV06AD+lYdqbVhtkaW4lSKMfechR7DzPoNaDV3b3bt7KMpAmCx4pJGPHLI3MtI51Y6n0GdK6pao1sbeiS8lX4e1kFrza5m+xDDGncREcb5P3jwga+xkJHioOXvFeXACRWqjvpc/asMxwoMcUrj7zagKn3j6AmtnYuzUt4+7QlySXkkc5eSQ44pJDjVj/IAAAAACt8jWscQ8RoMgamuAwK4BBGD7HQinAc/86VHd4964bFQHy80mkUCDilkbphRyHqfzOlBA9oS7Q2Ah7uSGfZ4bEazNiWPiOkanIJA9OLTJwutdi325t26jVobO1t1cAh5nYnB5Hg5r7FfpWXYu6k9zcJfbUwZFOYLUHMUAzkFhyaT+4zrgcNgkaigrKPsxluZBLta+kuCNRFH4Ixz0B0wP3VQ6c6n+zbOC2RIYUjiTXgQYXP4jjmx11PPXWtqYf2/vXJ3n3Zt7+AR3CZ4fEjqeF0b8SN0PpqD1BoO0W86A2eVVwdjbX2f/wBlmF/AP9Gc8MoHkjk/3x5LUg3L3nkujIk1ncWskeCe8BKNnTwOVGSMeXUUEnzQX6daQ8qZKvWgy5P+GgGkPIU4CgQisYPhrLSYoGk6D6UnJven4paDGwHPNY725SMBpHVBkDLMFGT0yaW8uEijeRyFSNS7MeQVQSxPsBVU3DT38qXl/sqZ7HusQxpIsjxhjlp2iVldyy8OgGQBoDnNBZu2NmRXcLQyjijkXodRqCroejA4IPQgVFFWWT/oriQR7Qt/tbS5xpMFBUSgdSVJSWPyYkaEEc5SNnW3xuy5DcWA1mtWctwLnxvbs3iiZfvRt68iK2d5d5bG7QWzpdreDDwxLC63UcmMq8bY4FxnVi3DjOTigzRdpMUD9ztKKS0nB58Jlhkx96F0BJX3GmcGnXnarsuMA9+zkdEikP5lQo+prnbG3nuVieLa1mZUhfu5J40W4AYKrZngTJHhZTxqCPFyFSXd5NlS4ks1sWPnGsXGPcAcSn0OKCPxb439/wD/AA6z7qM/95ujwrg9VRchvcFx6V09i7gRiQXF9K99cjUPL+rQ6fqoflXUZ/MYqZ0tAVjkGoNYrvaEUQzLLHGPN3VB/NjUY2p2m7Mh/wC8rKfKEGbP8S+EfU0EtY+tYLu6SENJK6xooyzMQqgepOgqI2u39o3qhrO1S2hcArcXTcTFT1S3jOeWCCzAa1vWm5EbOJb2WS9mXUGbAhQ/7VuvgX3OT60GlNvLc3uU2XHiMnBvZ1KwjzMEZ8Ux8joufOuhuvufDaO8zM090/6y5lPFIc8wnSNf2R0A54qTBQOVGKBjDT6/3pW586fUM25vhJY3ipdwotlOwWK6Vj4G4RlbhSMDxZOQQOHXXDYDPvdse8LC5sLhhKi4a3kPFbzKMnHCf1b6/MMZ0BI51p7r9o0E57i4Hwl2h4WilOAW8kc8/Y4Plka1Nwaje+O5FttFMSqVlAwkyYDj0OdHX9k/TB1oJGTy/wA6UkemfeoP2ebu39hJJBPKs9nwZhfJ4kYEDhCNqgIJ8OSBw6YzrOsUDFPh+lOcZBpcUtAzOg+lPpMUtAUUUnFQLRScVBNBAu1HaSZt7KZ5I7e5EjTPCjSy8EXBhAqqxCszjLYOikdaXYzXEUIlsLv9I2y6GCUoJgBzEUygYcD7kg6cxW3tm4ltdoG4KgwTwLAJGyFhnR3aMSkA8EchkAL9Cq56VyZb6G5Ms8Lfo/atuD3yPgcQQZKzroLiEjlINQCCMcqCO7y7RF3drDslgH2hDJHexMpAjxhO8nT/AE5VBcE8zwqNcjNn7r7sQWMQSJcuQBJM2sshHV25n0HIDQVF+yS3MqXG05lAnvZCdAQEij8AVc+qnJ68K55VYRNBFd3Z+HaW04joC0FwPZ4BE35w/nVV75yWe02vpYSiTWa8UOAqrcRJnvnOmWbizg55cHmak3ads6V9oxRRT9wu0LcwMxB4XaFmdY2I1UN3gXI88YI0MA27cRvHD3yd3f2UiwXCcjcRIeFXBxgyLwhD5hs6jGCresuzmxigQy98CsYMj/FTxrkKONjiQKozk6YAqONucm0GHway29mOd1JNcSyT+ltFLIQsf+4w16AjnI9kbMudoET7SQRwZDQ2IyV01V7okDvG6hCABzIzoNztK3hFpaALKIZJ3EKSkEiIN88vCoyeFQSMdeGiInt3cmJLSWHZFvHNccfdXEzsrShSp7xUkkwof5QQuOHiOgPKs7zcfaMQJeynwPwqJf8A9ZarMsrmytoI4jtu8jRRhcRpEupySOK2JOSSclidedS3c2dZMvDtRryIaMjiFmUnOMmNFZT7+VB5vW8mjzGJJkCnVA7oAeZymRg/SnJtWcai4nB8xNIP6NVrdv8AJD/0yhV+IyWZsePusFQrHngscjP4DVPFM/5rRXqHs2Mx2ZbNcO7yuhcs5JYq7s8YYnU4QqPpXb2rZ99DLFxMneIycanDLxKV4lPmM5o2ZPG8UbQkGIopQjlw48OPpWyTREU7PdrvJE9rcMDd2TdxMc54wBmKYdcOvnrkNXc29seK7gkt5l4o5Bg+YPNWU9GBwQfSohv+xsbiDasYPCpFveKPvwOcIxA5sj4x1PEByqdW9wrqroeJWAZWGoKkZBB8iKCo9296J9j3P6O2keK3/wBC46KmcKSesfQjmh01XBFwKwIyNQdQa4m9m7EG0Ie6nB01Rxo8bfiUn8wdDWDcbYk1lbfDyzidY2IiYIUKx9EOWPI5xroMDpQSOikDUcVAtFJxUE0C0UnF70A0DZhpQny6U5hpTFPhoHHpWOLmayHpTFHiNAlxEGVldQyMCCCAQVIwQQeYqnN/pLa3imtLuItOgJsJ2QuTExBRO9GoMZypDHUKp1Jq5XB+lVZ2ibV7mS7N7bSSI8YhsmCK0Ch1AkZpM5jkMhGdM8Ma4z1CUdlUgbZVtjoHB9xK4NSmAc6qzsI20Ck1ox8SHvo/VGwrgezAH/zKtZBqaCFdrWwJLqzDRKzTQSCRAvzEHwsF9dQ2nVBWhuVuEyTC92gRLeNwsBoVjIUKGONHlwo8XIdMnUyHfayupolFq+CrkuO+a2yvAwU96ik+FircPI418j2rFHEUXesGkCKHYDAZuEBmA6AnJ+tBtE61Ad64Lmfa1stqLYtawNMTcB2RTM/dqyqhBMn2RxroCanxXXNQftQ2SotLm8iaWO5SIL3kcskeY1fiKsEYBgOJ+Y60HQNvtYsMz7OI+8vw8wyOvOY0bz7Xe3aOC0hWS7uM92uMRoqjxTTsOSLkac2OgquOz/aGy++F9c3IhuxkdyOOKFdCoPE2TLkeI5cjJ5DFWHtPf2xWJpIbiGeQDCRRyKzvIx4Y0ABzqxA9OdBS29W719ie8uCsyJKY5Zg4PjVxF4VODw8ZCDA0xyAFROEa1dfaoPhNjw2pIMkrr3hGnEwbv5pMesuD/HVKRc/pRVydhe8ORLYueWZYf3TgSqPZiG/jbyq2bfrXljdraptLyC4zgRyAt+4Rwyf/AIFq9URczQrU2nYJPG0Uq8UcgKsPMH+h9a090dhtZW625lMyIzd2zLhljJyqHB1xrrp7Cuuw5e/96exPSiMc/wD/AD+9OBwv0oddDSqfD9KAkGR/nlSQcqcen+dKSIc/egDy150yQYOacDladINDQBOlKBSdB9KdQFN4BTqKBvB/maUrS0UDeH3/AJ1hvxH3b96FMfCS4YArwgZOQdCMVsVB+2TbHw+zJFBw9wRAvs2TJ/6auPcigofYm8DWt2t1AvDwuWEeTgxsTmI56cJxnpgHpXqLY+0orqGOeFuKORQynkfUEdCDkEdCDXkerE7Ht8/hJ/hpm/6edvCSdI5ToD6K2gPkcHzNFq2e0PZsclrxSyrFHC6ytxxG4ifAKhJIQwMgJYYAOeILWzuIsK2UcULyOkOYyZEaJwyk8StG4BTBOAuNBgVi7QNu21rZubpBKsngWE4PesdeHXkBjJPTHniop2W7/wBtKfgzCLVyWaMCRpVkLEsw438XHzODzA08qIs7h/zNae3NnC4tpoDyljeP241K5/Ot6obvh2kWliTGSZpxzijweE/7jnRPbU+lB5rZCCQwwwOGHkRoR/Ou5uVtG3tryKe5SR44iXVUCse8H6skMRoD4tNcha5u1rwTTyzBAneyNJwA8QXjYsQDgZ1PPFatGkt7Sd7xtG5R4w6wxxhUV8BuIkl2PCxGvhHP7oqJK/lTWGQR516Z3a2dY7Qs4Lh7S1dpIwWzDG2JB4ZBkr0YMKI80EF/AoJZ/CqjUlm0AA6kk4r17YQlY0VvmCKDr1CgGtXZ271pAcw21vEfNIkQ/wAwK6dEJw0BaWigKbwCnUUCcNHDS0UDeAUuKWigbw06iigKKxs+uKdj1/pQOophbHOhTnXlQPrib0bqW1+qrcozcBJQq7IVJ0J8JweXXNdcvj1pUOetBV192IWxyYrmdPIMElUfyCn86jm1uxS5jjdoriObhUkJ3bRM2BnhXxMMnkM1ebPj1pV5ZzQeTdtbeuLsxm4kZzFGI0zphRjJI/EcDiJ1JHpXPViCCCQQQQQcEEHIII1BB1zVg9se6vwt138YxDdEt6LNzkX+L5h7t5VAI1zRUy2j2pbQltlg7xUIGHmQFZXHTLZwhxzKgE9MVCqylBWI0BRQKfGuaKda2skrcMUckjYzwxo0jYGMnhUE41GvqKuvsGuZVjubaWORAjLKnGjJ+syrqAwHIoD/ABmqy3G28bG+hm+4T3cv/wBJyA2fYhW/gr1ADkZzRKfRTGfFAOmc0Q+isaPn0p2PWgdRWPvOlOx6/wBKB1FY3kxTsev9KB1FNJxTUfPpQZKKafenUGKQaish50jjl70h5jnQJINDRH8tO86amgwRQAA5dKSIYJpyjWjkaBHGhpV+XWlA0pn3cUHD372AL6zkgwOPHHET0lUEp7A6qfRjXl+EEZBBBBwQRggjmCOhr18Ty515x7V9kC12nLwjCTgTr0GXJDgfxqx/iFFiIR8j7mt/drYjXt0lsjBWkD4Y8gUidxnHQlQM9M515VoFxUr7Inxte19e9H/oSn+1BFby0eGR4pVKSIxV1PMEf5kHqCDTYOtXf217n99F8bCv2sI+1AGrwj73qyc/3eLyFUfG3OgZIM5HQ16h7Pdq/E7Nt5Sct3fA5/bj8Dn6lSfrXmFyKt7sD26AJrJz/vRDz5LKB7eA/wATUKuCYaUq/KKOHQ0g5YohIxqaeBjNJ1oVeuKDHjUVlI1FI41BoJ164oGTCshprDIND9NDzoHdaYFwwp+daRhqDQKOdOpop1AUUUUBRRRQFFFFAUUUgOeVBENs9pez7Wd4JZJBJGQHAikYAkBsZC4OhHKqu7Xd67K/+Ha2Z2ki4wxaNoxwOFOPEAScqOnU1be8G4dheOZJ4AZGxxOjNGxwOEcRQjiwABr5Vwh2P7Nz/reeO+PL+WaDz5Up7LGxtez/AH3H84JRVy23ZRstf9Bm/emlP5cdcXdnska0vo7r4pWSJ2ZY+6IOGVlVSxkPINzx0oq0WUEYIyDoQeWK8w9o27H6PvHjUfYyfaQn9gnVPdDp7cJ616ezUR7Tt1vj7NlQDv4syQnzOPFHnycDHlkKelEeaK29kbUktZo54m4ZIm4geh6FW81IJB9DVkbhdl0hkL7StwsBQ4UzFJA+Rg4ibGMZyCeoq0tnbj7OhwY7ODI5MyCRh7M+T+dF1Wjdts8rhLeyRieS8byu3sqKP71cezZneGN5U7uRkVnjzxcDFQWTiHPByM+lPjhSMeFUQegCj8qzE0QUUgNLQFFFFAUUUUBRRRQFFFFAUUUUBRRRQFFFFAjDIweRrny2SZGh+795vxJ6+lFFAWtmnHIeHUPpqeqg+fmT/grINmRDhHD8owPE3LOfPXWiigUbOjGCF/M+vrrzNZra2VPlGOXUnly50UUDpYFZSpAKnmOhzzrWXZcQ5L0x8zcgMDrRRQOFhHgDh0BJGp5nn19KU2SFeErkDOBk9c+vqf50UUDIbGPhxw6ZPU/iPr6Uo2dH+Hnnq3r6+poooGjZ8fF8p5D7zftevrTzYx/h6Y5nljHn5CiigbHs+MEELroeZ5jJHWt2iigKKKKAooooCiiig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460375" y="-731838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xQTEhUUExQUFhQVGBwXFxcYFxkUFxkXGBcYFxYXFRcYHCggGBwlHRgYITEhJSkrLi4uFx8zODMsNygvLiwBCgoKDA0NFA8PFCwcFBwsLCwsLCssKzcsLCwsNys3LCw3Nzc3LCw3LCw3KzcsKywrKysrLDcsLCs3KzcsLCsrK//AABEIAOMA3gMBIgACEQEDEQH/xAAcAAABBAMBAAAAAAAAAAAAAAAAAQIGBwMEBQj/xABGEAACAQMBBQYDBAkDAQYHAAABAgMABBEhBQYSMUEHEyJRYXEUMoEjQlKhFTNicoKRscHwQ2OSJDREU4OjsjVUc5Ois9H/xAAWAQEBAQAAAAAAAAAAAAAAAAAAAQL/xAAWEQEBAQAAAAAAAAAAAAAAAAAAARH/2gAMAwEAAhEDEQA/ALxopCaOL3/kaBaKQGgtQLVdS7YbZF6Irhi2z7t2aGVsn4aVjxPE7H/TJPEPIE9ATVhrICSAdRzHUZ5ZrS2zsuG6heCdA8bjBBB+hU9GB1BHIig3gai3aFtK4tIEu7ccYgcGeLpJA3hf90qeFg3QA50yK5G6V/Ls+4XZd25eNgTYztpxoP8AQfydcgD6D8IM+kAYFWGVIwQRkEHQgjqKDV2NtSO5gjnhPFHIoZT19QR0IOQR0INbtR3dHdsWHfRRPm2d+8iQ54oi36xAeqZAI66nOedSEmgWmu4AJJwAMk+QHOtTau1obaMyzyLHGvNm0GegHmT0A1NQPbnaHdNA9xZWUnwy4LXU44VCEgGSOAEPIoBznTQUGzB2w7NZ+HimVc4EhiPAfXTLAe61L5dvWqosjXECxsAyu0qKpU6ghicEHzqrdt9jzzI08V2sk8n2hBiWKJyRnwd3+rB9j68812uy/ciGOzVryyiFzxvrJGjvw8Z4Sc5x6Y6YoJFL2hbMU4+NgJ/YbvP/AGZpg7Rtmf8AzaD95ZEH82UCpHBbRqMIiqPIKF/oKivaKdotGkezYxls97LxRqygYwqCQ8zk5bpw6anIDubN3ls7g4gureQ/hSVGb6qDmuXtTtD2bAxV7pCynBWMNMQRzB7sEA+hqm7nbW19nupvEd0Y/Jcos0T9SBJrg48m+hqzNkbD2Tta2E4tI0LeF+7HcyJIOalo8cXMEE6EEHFBt2/atstjj4hl9WhlUfzKaVKtl7VguE44JY5V80YOPY4Oh9KpjezsbliBeykMyjXunwsoH7DjCv7EKfeq5tLie1mLRtJBMhwcZRwR91wRqP2WGPSivXNFVz2a9pS3pFvc8KXQHhI0SYAa8I+6/Ur15jqBYvF/mDRC0UmaOL/MGgWikBo4qBaKTipaDDIPEKynnTJBy96cTqKBkh50sXy0rDnSRfLQQfffdO4eUX1hKYr1FAKZ+znReSOM4zrgZ0OnLRhu9n++qX6Mjr3V1DpLCcggg4LLnXhzoRzU6HoTLFznX/OVRLefcxZZPirQi3v0PEkoGFkOMFJwPmUjTPMeo0oNzfndldoWxiLcEitxwyDnHIvytka46HHn5gVvbsNc/Cxi7VRcKOFypDKxU4Dgj8QAbGmMmtLdXeM3SvFNE8F1F+thcEDy44m5SISOYJxpnmCe+DhfpQRftL3qOzrPvUUNK7COIN8oYqzFmA5gKpOOpwOtcxN0LuVRMu17wSsoYaJ3IJGf1KgAjWsfatAL2L4K3QzXaET4UgLEAGGZWYgAupZVXOSTnkCaOyDekTwfCTZW6thwFWBVmjXwqcHXiX5GHMEA9aDjbQ27w3VvBtOya5vFYJEykG2cO+FmjjOnHyzldCumBUx32uTMh2dD4p7pCr9RDbt4ZJpPLTKqPvMdORxn3y2TJJCJrcL8Xaky25I4gW4SGjI6h1JHvwnpWHs2WBrNZ4naWSfx3Er6SvMNHEg+7wnwhOQAGPMhJIIBHGqLyRQo9lGB/Slg61lqHb370/DslrC8K3U2oeZlSOGPODLJxEcRzkKn3iD0BoOlvNvRbWYXvn+0f9XCgMkz648Ea6n35VzLfee+deJNkz93z+0nhjlI9IjyPoSKrDeDeZNnTNHYyJPdMAbi/k4ZpHZhngi+6igY0GR05jNWpszeJodmW893lp5I0ARFHeSyuPBGiD750yNANc4AoM1w8G1bBwFbhkDxsjrwvHKhIww+66OBy8hiof2B2si29yzghWkVQDp40BEn9VX3U+VTfdPZckMDmbhE08r3EoU5VXkOeBT14VCrnrgnrXbiQBcAADnoMak5J9yST9aBIeZqMb7bjw7QQkgR3CjCTAa6clkH31/MdPWUqPEajO8O9vwNxGLlQtpN4UuBk93KM5SYfhI1DDybI0zQedNpbOns7nupQ0c0RDAg+WqSRt1GRkMPLzBFeieznev4+2DNjv4/BMB+L7rgdAw19DkdK1+0TdBNo26tHw9+i8UEmRhtM8DMOaN59Dg+9SdmW2zZbSRXyqynuJVOmCWwvEOhV8D0BaivREwrMaxyDQ09jy96IGH9Kxxkg4rJ1prDxCgceftTqQc6WgQik4KdRQIFpOCnUUFf70XG1rKd7mDgvLMnJt+HEsSgDPAVHEw0znxfu9akW6O9VvtGHvYGORo6HR0PkwHTyI0Nd6uXHu9bLcG5SJUnIIZ0yhcHn3gUgP0+YHUDyoOmBUY3u268TR2lqA95cZ7sHVYox888vki9B946V1t49tR2dtLczHCRrnHVjyVV9ScAe9RncO0MZ+KvCPj9oZcJqTHCg4khUfdVVxknHiYA5OMh1rW1t9l2jvJIeFcyzzPq8sh+Z36sxOAFHoBUH2vuVe3sh2nCyWlzgNDAFIkIUHhM8vFgSsCARwlcYU51NScW36SvO8c5srKQrGnSa6T55G80jPhUdW4jyGszoIB2e9oK3jfDXKGG9TIZdQrlNH4QflcdUPrgnBxL9k7GhtjMYV4e/lMzjp3jKqsQOmeEE+pNP/REHfd/3MXf4x3vAveYxj58Z5aVu0BUV2nZ3gkLi1sLnoGZmgl4QTwqcxyA4HXiHsKlVRTeffA7PlzcW8jWrAFbiIcYQ48Szr93zDDnnGMjUNV57sjD7GhYeXxMDD+TRiuTLsLxI42LLC0bcSG2u4YuFjzKqsiLr7a8q7Vp2obLkAxdBc/jSRPzZcV3Nl7yWlycQXMErfhSRWb/AIg5oOXFvakSYuoL2AD5pJohInL5nkty6qPU8IqQ2c8cqK8bq8bDKsrBlI8wRoa2K1bDZ0UAZYYo4wzF2CKEBY82IA5nzoNkrUf3lks5iNn3RANyhKK3h4iD/pudO8U4IHPkdakNQbfjZNvtaKS3ilQXlq3EoyVdH8nHzBG08Q00UjOKCMbl7Vm2Ve/oq9YtA5/6WU6AcRIQDyRj4eH7r6cjmuH25bA+HuluohhbgHPpOgGv8S4PurHrXK3i3na5tDa36Ot9aN9lNjxHBAkimxqGK6hhoSqnTmZvvTd/pHdtLlsGWLgdj/uRydzMfTILn6iirQ2bdLNDHKvyyorj2ZQR/WtgpUT7Jrjj2Tak/dVk+kcjIPyUVLqIbw0pFLRQIBS0UUBSZrG5OQOlPPPlQOorG5xnFCcsmgyZpM1iY9RWrtLaKwQSzP8ALEjO3rwgnHv0oIPvE36R2vDZZza2IFxc/haXTuo29sg45EM/lWzc7Tf4ee/T9ddstrYj8Mbv3cLAftMWnPmoUfdqM7vxSLsqWYki62vc91xfeAlkKEg88KpmkHlmpftdFO0dm2qACO3jluSvpGggh/kZCf4aDa3StUsJDs/J4GBmtmY5LA479Mk+J1cl/wB2Uc+E1LKiO/diLl7S1VjHK8hmWVNJIUhQlpEPQlmjT2kNasu37ywXN7F8VAuB8VAFVxkgAzW7HQ5PNCR6UE4zRUVtO0DZ0mhuY4m/DNm3YH2lArrxbw2jDK3VuR5iaMj8moOnSMB15Vxbve6xjB47y1B8jNHn+XFmubHv7avn4cT3bcsW8DyL7d4QIx9WFBtbS3F2dPkyWkPEebIvdMf448H86qrf3s+tobiCGweQ3crErblg3CqqzmTvSQYvl04icnljBIntptXaG0IhJbrHY27EgSv9vcMFYqSkQARNQcEluhHOtDczdyJNq3MiF5PholjeWRi7yXMuZJGZj1VOBcDAHFQZ+yLeea4Sa0u+L4m1OCX+dkJIHH5spBBPUcJ1JybCzVbWkfBvNP3YwHsg0mOXFxxKM+uEH51YwGlBjv71IY3lkPCiKWY4LYUak4UE4A1qte0TYfxCptbZkuZ4lyzQsG7yNeq4yGZRzU/MuhBwBVgbU2jHBDJLPnukXL4QvheRJVQSQM66aDJqldpytsuYXey50eynbHCDxxhwMmGVc5BwCVOjAAjpqEf3q3kW9NveGAC4jISfw8VvNw4aInOcEgMChzlcYJC1aO0bG3h3fumti3cXEZnRGOe777g+zXrgN0OtVpaX7Wl33s9sEsb4Bniz3kLwv4iY3GnFGSWA0K8tM5qwO0yBLDY0dnEXdZJQsefE3B3j3GNOYGFQeeRRUo7JoODZNqPNWf8A5yOw/I1Lc1y9jWPw9tDCOUUSR/VUAP8AQ10z7UQ6kzTWHl5UyNtdedBlzS00jWnUGOQaj3p5bXFDCkK+tA1hzoi+WnAUgXHKgFOT5VX/AG035j2e0a54p5EjAHMgZkI+vAB9asECqw7YH4rvZUPSSfJ9hJCp/JzQdW42eI7rZFovyW8U0p/ehiSFCfrKx961J9sRQbdlkmJVEso4jJwkxxlpDIO9YaRg6+JsDI51Jry0P6TtpMeEW1ypPkxltSB9Rxf8TUSutpC32vtEHh4pLSDulPJ5CwhjT6vIB9aCU7vuLi5nvAQ0eltAQcqY48mV1P7UpIz1EKmsW9A76a1sh/qSieX0gtmWTX96Uwr9T5UzZu4kVuii3nuIJAoDPHJkOwABd4ZA0RYnX5etcTd/9JPcT3UZtrlFY2qNKXtmdIXbidO7V11kZ1JwM90DoMUE9vIY2RjMqMi5J41DAAak6iobuXufZy2wuJ7OBpLlmuAHiQlEkOYo1BHhCx8Gg65PWsG++2rxoRatYsGum7r7OeN+JMcc6pnhIJiVxkgAZHtXcG9MiJrsy/AUcgLYgADpi4/tQaUuxrZtpQwxW8CJaxG4k4IkXxycUMCnA1GO+bHmqmurvTeNFaOsWkspWCHA5SzERq2PJc8R9FNRfc7eKV+/uxYXsnxkveIy9wF7lFEcK5eYHQKSdMZY4yNS+72tdXN/AqWEg+EBneOaaJBxzK8UD8UbOMACfTBOo0oJJtO8h2Zs5m5R20QVBy4ioCxr7s2B9aw9n+zXgsVM36+ctcTnr3sp42B/dGF/hqJtNc7V2ktrcRxJb2EizTiJ2lR5eHMUTOyrxEEkkAY8LA64q0VXHWgie6+x3E95fTKVkumUIh0KW8Q4Yww+6zAcRHTIB1Brq7sXrTwGZjlZZHaIaYEIbgiIxz4lUPr/AOJWlvxfMsSW0TYuL1+4jI5qpGZpf4Iwx9+Gu9Z2ixRpEgCpGqooA5KoAUD6AUDuAEsCAQRgg6gg8wRVLbV7K2XaKLGrmync8TpjihAVm4HLA6AjCsQeeDrzu0rrmoFv/aKPtb6eVrTISGytwyvcStyVyp4pSdcIMAAc+dBx9kw2NlDNYX93a3MHHxwpnvJVBGWUxRgsrAjIK/iJ05Vlt9s2l9ta0UPwwWkLGFZeKIyTsVVQiSYZuFVDZ55FdbYWzr8KO4tdn7Oi5rGUaeX/AMwRlFB/iJra2rcSIY4tpRW09vO4hEsaMoWV88AlhctwgkYDq5wxGgzmglso0NPZsVE9ztpMJ7vZ8js72jKY3Y5Z4JV4o+I82ZPlLHU+EnJyalZX1oF600jxCnYpWFADnS0gFLQFFFFAUUUUBVW9q2m09jMeXfEfUzW+KtKqz7c4ykFpdAf9muVY+inxf+5EH1oLLKjQ41HKql7RbAJt3Zlww8EjRpnoHjl018z3q/8AGrZRwQCNQRkex5VE+0/d1ryyPc5+IgYTwEc+NPuj1Izj14aDqb47Ta3tJXj/AFzARQjzmlYRxD/kwPsDW3sLZi2tvDbp8sSKgPngasfUnJ+tQPdbef8ATE9p4CotFM9ypGF+IIMUIXzGsrjywM6irGuZ1jRnc4VFLMfIKMk/yFBHIft9qu33LGHux5d/ckO/1WJI/wD7tZO0G8ZLNo4ziW6ZbWLzDTngLD91Szfw07cO2YWomkBEt27XUmRgjvjxIp9Vj7tP4K0b0/E7Yhj5x2MJnfy76fMUQI8wgkb+Kgk9lapBEkaYWOJAi9AFRQB+QqtxvK6xlrVe82htVy8CHlFbL9nDLLp4UVF48Hmztzwa7e/u8hw2z7Ne+vrhCnAp0hRhhpZm5IADoDzyPrt7g7lR7Oi1PeXDKFklOT4VHhjjz8sa9B15noAG/udu4ljbCFTxuSXmlPzSytq7t/QegFdqSQKCzEBQMknQADUknoKdUO3u472UbOiJEWA99INOGE6rAp/HJjXyUE9RQYdzQb65l2m4IiwYLJTkYgB+0mwesjDQ8+FQKm9Y7aBY0VEUKiAKqjQBQMAAeWKezAAk6Aak0C1Fd79gXM09rc2ssKyW3eYSdGeNu8CqW8JBBABGn4jy6yS1uVljWSNgyOoZGGoKsMqfbBFRa/tdtFiI7jZ6pnQ9xMGx00MjAn60CPvLdW09vFfQwcFzJ3KSwSM2JSMqGikUEA+YJx1rLv8AWEk4t0HCluky3FzKxACRQEScOpzljjXoFOa0bbdtbeQX+1b3v5YQeBnCwQQ55mONdCxGmTqdNM4qJ7Y27cbfn+Dsg8VipHfzEYLDOdR0H4Y+Z0LYAIoJJ2XE3M1/tIghbqYJDn/wYBwK2OmSSCPNDVg1q7K2fHbwxwxLwxxqEUc9AOp6nqT1NbVAUUUUBRRRQITikDUko0oQeGgdmk4vKg9KxxDU0GQk+X51w99Nji9sp7cYLOmUz0kUh4z/AMgK7bLzpjLgj1oIv2b7S+J2ZCHzxRp8PKCfEGjHAeLrkrg/Wk7NNryzW0kU5LTWcz2ru3OTu8cDnrkqRknmQT1rTWL9HbTJ5Wm0m9ljvOgPkJQT7sK6OyIRb7SuU5Ldqtwnl3kYEU6++O5b+JvKg4W8251zb3R2hsohZWyZ7cnEc2dSQNBknUgka6gg5zyd4e0uKa2NrcwzWk0rJHMsqnhELOonKHAZh3fGB4QdatvlmsEsQYgMAwx1AI/Ogi0naXs0ACObvW5LHDHJI58gFC1HNj7M2rdTXMin9HwXUodndQbwoqKiRqMkR4VeZwQWJGas6OBVPhVV06AD+lYdqbVhtkaW4lSKMfechR7DzPoNaDV3b3bt7KMpAmCx4pJGPHLI3MtI51Y6n0GdK6pao1sbeiS8lX4e1kFrza5m+xDDGncREcb5P3jwga+xkJHioOXvFeXACRWqjvpc/asMxwoMcUrj7zagKn3j6AmtnYuzUt4+7QlySXkkc5eSQ44pJDjVj/IAAAAACt8jWscQ8RoMgamuAwK4BBGD7HQinAc/86VHd4964bFQHy80mkUCDilkbphRyHqfzOlBA9oS7Q2Ah7uSGfZ4bEazNiWPiOkanIJA9OLTJwutdi325t26jVobO1t1cAh5nYnB5Hg5r7FfpWXYu6k9zcJfbUwZFOYLUHMUAzkFhyaT+4zrgcNgkaigrKPsxluZBLta+kuCNRFH4Ixz0B0wP3VQ6c6n+zbOC2RIYUjiTXgQYXP4jjmx11PPXWtqYf2/vXJ3n3Zt7+AR3CZ4fEjqeF0b8SN0PpqD1BoO0W86A2eVVwdjbX2f/wBlmF/AP9Gc8MoHkjk/3x5LUg3L3nkujIk1ncWskeCe8BKNnTwOVGSMeXUUEnzQX6daQ8qZKvWgy5P+GgGkPIU4CgQisYPhrLSYoGk6D6UnJven4paDGwHPNY725SMBpHVBkDLMFGT0yaW8uEijeRyFSNS7MeQVQSxPsBVU3DT38qXl/sqZ7HusQxpIsjxhjlp2iVldyy8OgGQBoDnNBZu2NmRXcLQyjijkXodRqCroejA4IPQgVFFWWT/oriQR7Qt/tbS5xpMFBUSgdSVJSWPyYkaEEc5SNnW3xuy5DcWA1mtWctwLnxvbs3iiZfvRt68iK2d5d5bG7QWzpdreDDwxLC63UcmMq8bY4FxnVi3DjOTigzRdpMUD9ztKKS0nB58Jlhkx96F0BJX3GmcGnXnarsuMA9+zkdEikP5lQo+prnbG3nuVieLa1mZUhfu5J40W4AYKrZngTJHhZTxqCPFyFSXd5NlS4ks1sWPnGsXGPcAcSn0OKCPxb439/wD/AA6z7qM/95ujwrg9VRchvcFx6V09i7gRiQXF9K99cjUPL+rQ6fqoflXUZ/MYqZ0tAVjkGoNYrvaEUQzLLHGPN3VB/NjUY2p2m7Mh/wC8rKfKEGbP8S+EfU0EtY+tYLu6SENJK6xooyzMQqgepOgqI2u39o3qhrO1S2hcArcXTcTFT1S3jOeWCCzAa1vWm5EbOJb2WS9mXUGbAhQ/7VuvgX3OT60GlNvLc3uU2XHiMnBvZ1KwjzMEZ8Ux8joufOuhuvufDaO8zM090/6y5lPFIc8wnSNf2R0A54qTBQOVGKBjDT6/3pW586fUM25vhJY3ipdwotlOwWK6Vj4G4RlbhSMDxZOQQOHXXDYDPvdse8LC5sLhhKi4a3kPFbzKMnHCf1b6/MMZ0BI51p7r9o0E57i4Hwl2h4WilOAW8kc8/Y4Plka1Nwaje+O5FttFMSqVlAwkyYDj0OdHX9k/TB1oJGTy/wA6UkemfeoP2ebu39hJJBPKs9nwZhfJ4kYEDhCNqgIJ8OSBw6YzrOsUDFPh+lOcZBpcUtAzOg+lPpMUtAUUUnFQLRScVBNBAu1HaSZt7KZ5I7e5EjTPCjSy8EXBhAqqxCszjLYOikdaXYzXEUIlsLv9I2y6GCUoJgBzEUygYcD7kg6cxW3tm4ltdoG4KgwTwLAJGyFhnR3aMSkA8EchkAL9Cq56VyZb6G5Ms8Lfo/atuD3yPgcQQZKzroLiEjlINQCCMcqCO7y7RF3drDslgH2hDJHexMpAjxhO8nT/AE5VBcE8zwqNcjNn7r7sQWMQSJcuQBJM2sshHV25n0HIDQVF+yS3MqXG05lAnvZCdAQEij8AVc+qnJ68K55VYRNBFd3Z+HaW04joC0FwPZ4BE35w/nVV75yWe02vpYSiTWa8UOAqrcRJnvnOmWbizg55cHmak3ads6V9oxRRT9wu0LcwMxB4XaFmdY2I1UN3gXI88YI0MA27cRvHD3yd3f2UiwXCcjcRIeFXBxgyLwhD5hs6jGCresuzmxigQy98CsYMj/FTxrkKONjiQKozk6YAqONucm0GHway29mOd1JNcSyT+ltFLIQsf+4w16AjnI9kbMudoET7SQRwZDQ2IyV01V7okDvG6hCABzIzoNztK3hFpaALKIZJ3EKSkEiIN88vCoyeFQSMdeGiInt3cmJLSWHZFvHNccfdXEzsrShSp7xUkkwof5QQuOHiOgPKs7zcfaMQJeynwPwqJf8A9ZarMsrmytoI4jtu8jRRhcRpEupySOK2JOSSclidedS3c2dZMvDtRryIaMjiFmUnOMmNFZT7+VB5vW8mjzGJJkCnVA7oAeZymRg/SnJtWcai4nB8xNIP6NVrdv8AJD/0yhV+IyWZsePusFQrHngscjP4DVPFM/5rRXqHs2Mx2ZbNcO7yuhcs5JYq7s8YYnU4QqPpXb2rZ99DLFxMneIycanDLxKV4lPmM5o2ZPG8UbQkGIopQjlw48OPpWyTREU7PdrvJE9rcMDd2TdxMc54wBmKYdcOvnrkNXc29seK7gkt5l4o5Bg+YPNWU9GBwQfSohv+xsbiDasYPCpFveKPvwOcIxA5sj4x1PEByqdW9wrqroeJWAZWGoKkZBB8iKCo9296J9j3P6O2keK3/wBC46KmcKSesfQjmh01XBFwKwIyNQdQa4m9m7EG0Ie6nB01Rxo8bfiUn8wdDWDcbYk1lbfDyzidY2IiYIUKx9EOWPI5xroMDpQSOikDUcVAtFJxUE0C0UnF70A0DZhpQny6U5hpTFPhoHHpWOLmayHpTFHiNAlxEGVldQyMCCCAQVIwQQeYqnN/pLa3imtLuItOgJsJ2QuTExBRO9GoMZypDHUKp1Jq5XB+lVZ2ibV7mS7N7bSSI8YhsmCK0Ch1AkZpM5jkMhGdM8Ma4z1CUdlUgbZVtjoHB9xK4NSmAc6qzsI20Ck1ox8SHvo/VGwrgezAH/zKtZBqaCFdrWwJLqzDRKzTQSCRAvzEHwsF9dQ2nVBWhuVuEyTC92gRLeNwsBoVjIUKGONHlwo8XIdMnUyHfayupolFq+CrkuO+a2yvAwU96ik+FircPI418j2rFHEUXesGkCKHYDAZuEBmA6AnJ+tBtE61Ad64Lmfa1stqLYtawNMTcB2RTM/dqyqhBMn2RxroCanxXXNQftQ2SotLm8iaWO5SIL3kcskeY1fiKsEYBgOJ+Y60HQNvtYsMz7OI+8vw8wyOvOY0bz7Xe3aOC0hWS7uM92uMRoqjxTTsOSLkac2OgquOz/aGy++F9c3IhuxkdyOOKFdCoPE2TLkeI5cjJ5DFWHtPf2xWJpIbiGeQDCRRyKzvIx4Y0ABzqxA9OdBS29W719ie8uCsyJKY5Zg4PjVxF4VODw8ZCDA0xyAFROEa1dfaoPhNjw2pIMkrr3hGnEwbv5pMesuD/HVKRc/pRVydhe8ORLYueWZYf3TgSqPZiG/jbyq2bfrXljdraptLyC4zgRyAt+4Rwyf/AIFq9URczQrU2nYJPG0Uq8UcgKsPMH+h9a090dhtZW625lMyIzd2zLhljJyqHB1xrrp7Cuuw5e/96exPSiMc/wD/AD+9OBwv0oddDSqfD9KAkGR/nlSQcqcen+dKSIc/egDy150yQYOacDladINDQBOlKBSdB9KdQFN4BTqKBvB/maUrS0UDeH3/AJ1hvxH3b96FMfCS4YArwgZOQdCMVsVB+2TbHw+zJFBw9wRAvs2TJ/6auPcigofYm8DWt2t1AvDwuWEeTgxsTmI56cJxnpgHpXqLY+0orqGOeFuKORQynkfUEdCDkEdCDXkerE7Ht8/hJ/hpm/6edvCSdI5ToD6K2gPkcHzNFq2e0PZsclrxSyrFHC6ytxxG4ifAKhJIQwMgJYYAOeILWzuIsK2UcULyOkOYyZEaJwyk8StG4BTBOAuNBgVi7QNu21rZubpBKsngWE4PesdeHXkBjJPTHniop2W7/wBtKfgzCLVyWaMCRpVkLEsw438XHzODzA08qIs7h/zNae3NnC4tpoDyljeP241K5/Ot6obvh2kWliTGSZpxzijweE/7jnRPbU+lB5rZCCQwwwOGHkRoR/Ou5uVtG3tryKe5SR44iXVUCse8H6skMRoD4tNcha5u1rwTTyzBAneyNJwA8QXjYsQDgZ1PPFatGkt7Sd7xtG5R4w6wxxhUV8BuIkl2PCxGvhHP7oqJK/lTWGQR516Z3a2dY7Qs4Lh7S1dpIwWzDG2JB4ZBkr0YMKI80EF/AoJZ/CqjUlm0AA6kk4r17YQlY0VvmCKDr1CgGtXZ271pAcw21vEfNIkQ/wAwK6dEJw0BaWigKbwCnUUCcNHDS0UDeAUuKWigbw06iigKKxs+uKdj1/pQOophbHOhTnXlQPrib0bqW1+qrcozcBJQq7IVJ0J8JweXXNdcvj1pUOetBV192IWxyYrmdPIMElUfyCn86jm1uxS5jjdoriObhUkJ3bRM2BnhXxMMnkM1ebPj1pV5ZzQeTdtbeuLsxm4kZzFGI0zphRjJI/EcDiJ1JHpXPViCCCQQQQQcEEHIII1BB1zVg9se6vwt138YxDdEt6LNzkX+L5h7t5VAI1zRUy2j2pbQltlg7xUIGHmQFZXHTLZwhxzKgE9MVCqylBWI0BRQKfGuaKda2skrcMUckjYzwxo0jYGMnhUE41GvqKuvsGuZVjubaWORAjLKnGjJ+syrqAwHIoD/ABmqy3G28bG+hm+4T3cv/wBJyA2fYhW/gr1ADkZzRKfRTGfFAOmc0Q+isaPn0p2PWgdRWPvOlOx6/wBKB1FY3kxTsev9KB1FNJxTUfPpQZKKafenUGKQaish50jjl70h5jnQJINDRH8tO86amgwRQAA5dKSIYJpyjWjkaBHGhpV+XWlA0pn3cUHD372AL6zkgwOPHHET0lUEp7A6qfRjXl+EEZBBBBwQRggjmCOhr18Ty515x7V9kC12nLwjCTgTr0GXJDgfxqx/iFFiIR8j7mt/drYjXt0lsjBWkD4Y8gUidxnHQlQM9M515VoFxUr7Inxte19e9H/oSn+1BFby0eGR4pVKSIxV1PMEf5kHqCDTYOtXf217n99F8bCv2sI+1AGrwj73qyc/3eLyFUfG3OgZIM5HQ16h7Pdq/E7Nt5Sct3fA5/bj8Dn6lSfrXmFyKt7sD26AJrJz/vRDz5LKB7eA/wATUKuCYaUq/KKOHQ0g5YohIxqaeBjNJ1oVeuKDHjUVlI1FI41BoJ164oGTCshprDIND9NDzoHdaYFwwp+daRhqDQKOdOpop1AUUUUBRRRQFFFFAUUUgOeVBENs9pez7Wd4JZJBJGQHAikYAkBsZC4OhHKqu7Xd67K/+Ha2Z2ki4wxaNoxwOFOPEAScqOnU1be8G4dheOZJ4AZGxxOjNGxwOEcRQjiwABr5Vwh2P7Nz/reeO+PL+WaDz5Up7LGxtez/AH3H84JRVy23ZRstf9Bm/emlP5cdcXdnska0vo7r4pWSJ2ZY+6IOGVlVSxkPINzx0oq0WUEYIyDoQeWK8w9o27H6PvHjUfYyfaQn9gnVPdDp7cJ616ezUR7Tt1vj7NlQDv4syQnzOPFHnycDHlkKelEeaK29kbUktZo54m4ZIm4geh6FW81IJB9DVkbhdl0hkL7StwsBQ4UzFJA+Rg4ibGMZyCeoq0tnbj7OhwY7ODI5MyCRh7M+T+dF1Wjdts8rhLeyRieS8byu3sqKP71cezZneGN5U7uRkVnjzxcDFQWTiHPByM+lPjhSMeFUQegCj8qzE0QUUgNLQFFFFAUUUUBRRRQFFFFAUUUUBRRRQFFFFAjDIweRrny2SZGh+795vxJ6+lFFAWtmnHIeHUPpqeqg+fmT/grINmRDhHD8owPE3LOfPXWiigUbOjGCF/M+vrrzNZra2VPlGOXUnly50UUDpYFZSpAKnmOhzzrWXZcQ5L0x8zcgMDrRRQOFhHgDh0BJGp5nn19KU2SFeErkDOBk9c+vqf50UUDIbGPhxw6ZPU/iPr6Uo2dH+Hnnq3r6+poooGjZ8fF8p5D7zftevrTzYx/h6Y5nljHn5CiigbHs+MEELroeZ5jJHWt2iigKKKKAooooCiiig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612775" y="-579438"/>
            <a:ext cx="2114550" cy="216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5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  <a:latin typeface="Algerian" pitchFamily="82" charset="0"/>
              </a:rPr>
              <a:t>Step #5</a:t>
            </a:r>
            <a:endParaRPr lang="en-US" dirty="0">
              <a:solidFill>
                <a:schemeClr val="accent5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4102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000" b="1" u="sng" dirty="0" smtClean="0">
                <a:solidFill>
                  <a:schemeClr val="accent5">
                    <a:lumMod val="75000"/>
                  </a:schemeClr>
                </a:solidFill>
              </a:rPr>
              <a:t>E</a:t>
            </a:r>
            <a:r>
              <a:rPr lang="en-US" sz="4400" u="sng" dirty="0" smtClean="0">
                <a:solidFill>
                  <a:schemeClr val="accent5">
                    <a:lumMod val="75000"/>
                  </a:schemeClr>
                </a:solidFill>
              </a:rPr>
              <a:t>valuate your decision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-Reflect on what happened.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-Did it turn out the way you thought it would?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-Would you do the same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thing if faced with this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400" dirty="0" smtClean="0">
                <a:solidFill>
                  <a:schemeClr val="accent5">
                    <a:lumMod val="75000"/>
                  </a:schemeClr>
                </a:solidFill>
              </a:rPr>
              <a:t>situation again?</a:t>
            </a:r>
            <a:endParaRPr lang="en-US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AutoShape 2" descr="data:image/jpeg;base64,/9j/4AAQSkZJRgABAQAAAQABAAD/2wCEAAkGBxAQEhUQDxQQEA8PEBQPDw8OEBQPDw8PFRUWFhUUFRUYHyggGBolHBQUITEiJSkrLjAuFx81ODMsNygtLisBCgoKDg0OGhAQGiwkHCUsLCwyLCwvLCwsLi0sLCwsLCwuLCwsLCwsLCwsLCwsLCwsLCwsLCwsLCwsLCwsLCwsLP/AABEIAOEA4QMBEQACEQEDEQH/xAAcAAABBQEBAQAAAAAAAAAAAAAAAwQFBgcBAgj/xABJEAABAwECCQcJBgQEBwEAAAABAAIDBAURBhITITFBUVLBFBYXYXFykQciMjM0c5KhohVCgbHR8CMkQ2JTsrPCVGNkdIKT4TX/xAAaAQACAwEBAAAAAAAAAAAAAAAAAwIEBQEG/8QANhEAAgECBAQEBQMDBQEBAAAAAAECAxEEEhNRFDFBcQUhMjMiQlJhgaGxwSOR0WJy4fDxNCT/2gAMAwEAAhEDEQA/ANgkkU0TsM5plJIkkM5apSSJWGslYpZSWUQfWruU7lEzXLuU7lOcvXcoZTnLkZQyhy9GUMocvRlDKHL0ZQyhy9GUMocvRlDKHL0ZQyhy9GUMocvRlDKHL0ZQyhy9GUMocvRlDKHL0ZQyhy9GUMp3l65lDKehXIyhlFGVq5lOZRxHVrmUjlHcVSo2I2HsUyg0RaHcb1EiK4y4cIueVMSGIrGE2EcVGzGkJLnZo42+k88B1qaRJuxQpvKJO4nFijA1XucT45k5Uqmw1Uqr+UQOHNQf6cXi5S0qmxLSrbI8nDOc/cj+r9V3SqbHdKtsjzzvm3GfV+q7p1NjulW2Qc7Ztxn1I06mx3TrbIOds24z6kZKmwadbZBztm3GfUjJU2DTrbIOds24z6kZKmwadbZBztm3GfUjJU2DTrbIOds24z6kZKmwadbZBztm3GfUjJU2DTrbIOds24z6kZKmwadbZBztm3GfUjJU2DTrbIOds24z6kZKmwadbZBztm3GfUjJU2DTrbIOds24z6kZKmwadbZBztm3GfUjJU2DTrbIOds24z6kZKmwadbZBztm3GfUjTqbBp1tkHO6bcZ9X6o06mxzTrbIOeE+5H9X6o06mwaVbZHoYazj7kf1LmlU2OaVbZCgw8qB/Ti8XLjpVNjmlW2Hln+UZ4cBNE3EJzujccYDsOlLlTlHmhcoVIq8omkWVaLJmNkjcHMeL2uGv/6lNEPJq6JqCRQZBjjHUTliEq5U1IYkY95R5i+rAJzMhYGjZeXE/vqViivjHUI3q/gr9NBjODRpcQAtBLyuaiVlc0yxPJ3BIwOkcSSL/SIHyVOpiWn5FKpimn5EoPJrSdfxFL4uQvi5Hejak6/iP6o4uQcZM70bUnX8RRxUg4uYdG1J1/EUcVIOLmHRtSdfxFHFSDi5B0bUnX8RRxUg4uYdG1J1/EUcVIOLmHRtSdfxFHFSDi5h0bUnX8RRxUg4uYdG1J1/EUcVIOLmHRtSdfxFHFSDi5h0bUnX8RRxUg4uYdG1J1/EUcVIOLmHRtSdfxFHFSDi5h0bUnX8RRxUg4uYdG1J1/EUcVIOLkHRtSdfxFHFSDi5HOjak6/iP6o4uQcXMOjak6/iP6o4uQcXI8u8mlJ1/Gf1Rxcg4uRUML8D2UjceNxIGkE3qzRrZ3ZlqjWzuzKVIxOlEbKJpHkuqDkHsJzNmOKNl7QSPH81ltebMhKza+5otLIltEWh7jqJEgK6ROiNijJMODfVk/8ALZxT6Hufgfh/efYi4LwQRpBvC0UjVSuWuPDt1PGAby+64Nv+Z6lWqUIp+ZUrUYpkZN5R61x803DqzKKpQ2IqjHY8dIddvHxXdGGx3RjsHSHXbx8UaMdg0I7HOkOu3j4o0Y7BoR2DpDrt4+K5ox2DRjsHSHXbx8UaUdg0Y7B0iV28fFGlHYNGOwdIldvHxRpR2DRjsHSJXbx8UaUdg0Y7B0iV28fFGlHYNGOwdIldvHxRpR2DRjsHSJXbx8UaUdg0Y7B0iV28fFGlHYNGOwdIldvHxRpR2DRjsHSHXbx8UaUdg0Y7B0h128fFGjHYNGOx3pDrt4+K7ox2DQjsHSHXbx8UaMdg0I7B0h128fFGjDYNGOw7ovKXUtP8Xzhr2/gVF0YEJUoroFvYQuqmgNN7Dnv2qxSpKPmWqNKKWZFamapyJzRdvJu+6OT3o/yhZbXmzHS+KXc0eielSISRIYygQK5aL06I+JlmFxvqj3GcVYo+5+B1Bf1n2GMTVoxNaKIavONK7qOKOwJE/ORUks1Vi9m0okkYwm4OcAT1KTVlcZayubXYODdCyMXtZfdpIF6zZ1J3MypUnclvsah3WeAS88xeeYfY9Dus8AjPMM8w+x6HdZ4BGeYZ5h9j0O6zwC5nmGeYfY9Dus8AjPMM8w+x6HdZ4BGeYZ5h9j0O6zwCM8wzzD7Hod1ngEZ5hnmH2PQ7rPAIzzDPMPseh3WeARnmGeYfY9Dus8AjPMM8w+x6HdZ4BGeYZ5h9j0O6zwCM8wzzD7Hod1ngF3PMM8wFj0O6zwCM8wz1Dy+xKE/dZ4BGeYZ6hnflBsCmiaZIbmuGoa1dw85PyZdw85SdmZ1IxWJIsziSFim9jhuuzfip0eRLC+lrZjidq7IZNFqwAdcx/vB/lCzOr7mMl5y7mjUDkmQuRJ4ygQK3abk+BYgZjhNnqT3G8VYo+5+B1D332G8IWjE14IhKxv8AFf3ikS9TKjX9SXc9wkggjMQbwmJD0vIslLhNK1t1+hKdBMU8OrivOmXajh0c4ZBzol2lc4dHeGRznRLtKOHQcMg50y7SucOjnDIOdMu0o4dBwyDnTLtKOHQcMg50y7Sjh0HDIOdMu0o4dBwyDnTLtKOHQcMg50y7Sjh0HDIOdMu0o4dBwyDnTLtKNBBwyOswmmJAF5JIAAvJJOgAI0EHDI17A/B17YhLWjGneL8kTe2FuoHa7bsWZWqpu0ORkYisnK0ORPVlkQytLCxrbxcHMGK5p2ghJjOSdxEakk7mCDCiYZic4zG7atvh0b7w0SJta1pJ8zj5qnGmok4UlEh5AiRyaH9htzP7RxXaXU7hl6hzOFKROZYcBzc1/vOAWX1l3MePOXc0WzToSZCpkqliit2odKfAs0zNMIvaD3G8VYo+5+B9H332EoFoo1okJWD+K/vFJfqZVa+NnuNqaixFCoappDVE9hilYllDERlDKcxFywZQxFywZQxEWDKGIiwZQxEWDKGIiwZQxEWDKGIiwZQxEWDKGIiwZTXvJjgMIsWtq2/xj51PE7+k0j03DeN5uGrt0ZGMxV3khy6mHj8Zm/pwfl1ZpizjKBAHyvK3Oe0/mvU2PYZRJzVFoi0N5glSQiaH9iaH9o4rtLqGH6jioC7IlMncC/Rf7zgszrLuY8Ocu5olmakmQqZMZ0oUVq1E+BYgZrhF7Qe43irFH3PwPo+++wlCtBGtEhar1ru8Ur5mV/nYtEE+JZghdrVND0hQNU0iaR6xF2x3KcxEWDKGIuWDKGIiwZQxEWDKGIiwZQxEWDKGIiwZQxEWDKGIiwZTSfJrgQH4tbVtvYCHU8Th6R0iRw2bAsrHYu39OH5f8GJ4jjrf0qf5f8GsLHMIEAeZHhoJOYNBJOwDSi12CV/I+XnC/Ptzr1jR7ZoScFBi2hrMEqRWmh5Yuh3aOKjT6nKHUczqUiUycwM9F/vOCzOsu5jQ5z7miWYkyFTJdLFFbtQp0CxTM1wi9oPcbxVil7n4H0fffYRiV9GtEh6n1ju8Uv5mV/nYvEnxLcBwwJiHpCrQpoYkerlIlY7cgLBirtgsGKuWO2DFRYLBiosFgxUWCwYqLBYMVFgsXjyfYF8qcKmpb/LNPmMI9e4bf7B81m47GaayQ9X7GR4jj9FadP1ft/ybEAsE8ydQAIAoXlMwrEEZpITfPM0iQg+pjOm/+4j5LRwGF1JakuSNfwzBOpLVl6Vy+7/4McIW4z0TQk4KDFsaTJMirUHVjaHdo4qFPqQodRxOpSJTJ3Az0X+84LN6vuY0Ocu5ollpMhUyYShRWrV1p8CxTM1wi9oPcarFL3H2H0fffYRiV9GrEh6n1ju8Uv5mJ+di8KfEtwHLExFhCrVNDEe1I6StDg3WzjGip5nNOh2JitPYXXApM8TSg7SkivUxdCm7SmhtaFmT05xZ45IidGUaQD2HQUyFWFRXg0xtKtTqq8JJjRMGAgAQAIAEAWzAXBF1c/KS3tpYz5xGYyuH3G9W0qhjcYqKyx9X7Gb4hj1h45Y+t/p9zaYYmsaGsAa1oDWtaLgGjMAF51tt3Z5Rtyd3zFFw4BQBWcN8KW0EXm3OqZAREw6tr3DYPmVbwmFdeXn6UX8BgniZ+fpXP/Bh1TO+RzpJCXPe4ue46XOOkr0aioqy5HrIxjFJRVkhu5cZxiT1Bi5DOZJkVKg6sbQ7tHFRp9SFDqOJ12R2ZO4Gei/3nBZvV9zHhzl3NDszUkyFTJi9KFFatTWnwLFMzbCL2g9xvFWKXuPsPo+++wjCr6NaJD1PrHd4pb9Qj52Lwp8S3AcsTEWEKtU0MRpvk0wQY9oralocCf5eNw83MfWOGvPo8VleIYtp6UH3/wAGH4pj3F6NN93/AAaeAsY8+R2EFkR1kD4JBeHDzHfeY/7rgeoptGtKlNSQ/D15UKinE+fKmF0b3RvzOjcWOHWDcV6qMlJJrqe1hNSipLkxK9SJBegAvQBYcDcGJK+W7O2njN80n+xu1x+Qzqpi8UqEP9T5Io47GRw8P9T5L+TcaGkjhY2KJoZHG0Na0aAB+ZXm5zc5OUuZ5KpOVSTlJ3bHCiQBAERhLb0VDCZZM59GKMelI/UB1bTsT8PQlWnlRZwuGniKmSP5exhFrWjLVSunmdjPeb+po1NaNQC9PTpRpxUI8kewo0Y0oKEF5DIrrGCblFkGJPUGKkM5kmRVqDqx9Du0KNMhR6jiddkdmTuBnov95wWb1fcx4c5dzQ7L1JMhUyYvShRW7U1p8CxTM0wi9oPcarFL3H2H0fffYShWgjWiRFV6x3eKW/UI+di0SdEtwHTE1FiI+sqjM8scLdMsjWdl5znwvRUmoRcn0CpUVODm+iPo2kpmxMbGwYrI2NY0DQGtFwXlZScm2+bPEzm5ycnzYsokTiAMDw7hxLQqRtlxvia13FemwbvQiey8PlfDQf2IFWS4CAJjBjB+WvmEUeZjbjLJqjZt6zsCRiMRGjHM/wAFXF4qGHhmlz6Lc3ayLMipYmwQtxWMH4uOtxOsleaqVJVJOUuZ5CtWnVm5zfmPVAUCAGdq2jFTROnmdixxi87SdTRtJ0KdOnKpLLHmMpUpVZqEF5swjCe3pa6YyyXhgzRR3+bGzZ2nSSvTYehGjDKvyz2GEwscPTyrn1e5EqwWjhQwE3KDIMRelsUxnOkyKlQd2Pod2jiuQI0eovOiR2ZO4Gei/v8ABZvV9zGhzl3NEsvUkyFTJe7sShRW7U1p8CxTM1wi9oPcbxVil7n4H0PffYShWgjWiQ9V6x3eKW/UJ+di8KfEtQHLE1FhFw8mFNlLQjJziJkkvg3FHzcFU8QlloP72KXik8uGa3sjcV508oCABAGJ+VSnxLQc7/Fijk8Bif7F6Hw6V6Ftm/8AJ6vwmebDJbNr+f5KgrxpkjYVjy1kzYYRndnc4+jGzW53UlVq0aUc0hGIxEKEHORu2DthxUUIhhHW95HnSP1uP6al5qvWlWlmkeQxOJniJ55f+EolFcEAJ1E7Y2l7yGsaC5znG4NA0krqTk7LmdjFydlzMOw4wpdXy3MvbTRE5Jh+8f8AEcNp1bAvR4TCqhHz9T/7Y9bgMEsPDz9T5/4K0rhoHV0AKAE3KLIMRelsVIZzpMyrUHVj6Hdo4rlMhR6jioRI7MnMDPRf7zgszq+5jQ5y7miWXqSZCpkxclCStWprT4FmmZrhD7Qe41WKPufgfQ999hKFaKNaJEVXrHd4pb9Qn52Lwp8S3AdMTUWEX7yPD+ckP/Su/wBSP9Fn+Keyu/8ADMzxn2F/u/hmwrBPMggAQBk/ljprp4Zd+JzCe668D6itzwqV4Sj9z0fgk705R+9/7lHs2z5amRsMLS+R5uA1AayTqA2rSqVI045pcjXq1Y0oOc3ZI3TBLBuKghybfOlfcZpdb3bBsaNQXmsTiZV53fLojyGMxcsTPM+XRE4qxUBAHCUAY/5RML+VONNTu/lmHz3t/rvB1HcHz07Fv4DB6azz9X7f8np/DfD9JalT1P8AT/n9ijrSsa4XLoAgAQB4cosixF4UGKkM50iZUqDqx9Du0KMCFHkxedEjsycwM9F/vOCzOsu5jQ5y7miWXqSZCpkvclCSt2prT4FmmZrhF7Qe43irFH3PwPoe++wlCtFGtEiKr1ju8Ut+oT87F4U+JbgOWJqLCL/5HfbJP+1d/qRrP8U9ld/4ZmeM+wv938M2FYJ5kEACAK7hvg5y+DEaQ2aN2PE51+LfdcWm7URwVvB4nQnd8nzLuAxfDVMz5PmJ4FYKMoI73XPqZAMrIM4H9jb9Q2613F4t15eXpXIljsdLEy8vSuSLMqZQBAAgDNPKThjdjUVM7ztFRI37o/w2nbtP4bVr+H4O/wDVn+P8m94XgL2rVF2X8/4MxvW1c9ACLgCABdAEAeHKLIsReoMVIZTpEypUHdj6Hdo4qMORCjyYvOiR2ZOYGei/3nBZnWXcxoc59zRLL1JMhUyYvShJWrVT4FmmZrhF7Qe41WKPufgfQ999hKFaCNaJD1XrHd4pb9Qj52LxJ8S3AcsTUWEXvyQvurnDeppAPjjPBUfE1/RXf/JneML/APOu6/ZmzLAPMAgAQAIAEACAOXoApflDwu5IzIQEcqkGkZ8iw/e7x1eK0MDhNV5pelfqanhuB1pZ5+lfr/3qY05xJvJJJN5JN5J2lb56leRxB0EAdXQOroAUAJuUWQYi9LYqQznSZlWoOrH0O7RxUYciFHqOKhdkdmTmBnov95wCzOsu5jQ5y7miWXqSZCpkulCitWprT4FimZthF7Qe43irFL3PwPo+++wjCtBGtEiKr1ju8Ut+oR87Fok6JbgOWJqLCLf5MJsW0Ihqe2Rn0Ej5gKrj1eg/wU/E43w0vtb9zc1508mCABAAgAQAIArmGuE7KCG8XOqJARDHfr33f2j56FawmFdef26l3A4N4if+lc3/AAYbVVD5XukkcXySOLnucbySV6SMVFJLkevhBQioxVkhFdJAgAXQOoA6ugcKGDE3KDIMRelsVIZzpMypUHdj6Hdo4rkCFHqL1CJEpk7gZ6L/AHnBZvV9zGhzl3NEstJkKmTCUKKzaqfAsUzNcIvaD3G8VYpe5+B9H332EoVfRrRIeq9Y7vFLfqEfOxeFPiW4DliYiwiawTqsjWU8mpszQexxxeKXiI5qUl9hWKhnoTj9j6IXmDxgIAEACABAEXhHbcVDCZpT1RsvudI/U0fvMnUKEq08sSxhsNOvUUI/+GD2zaktXK6eY3vfqHotaNDWjUAvT0qUaUcseR7GhQhRgoQ5DFMGggAQAIA6gDiAOFRZwTcosgxJ6gxchnMkyKlQdWPod2hRh1IUeo4nXZHZk7gZ6L/ecAs3q+5jw5y7miWXqSZCpkwlCis2prT4FimZthF7Qe43irFL3H2H0fffYRiV9GtEh6n1ju8Uv5mI+djiJPiW4DhiYiwhZp2ZjqI1FTGI+iMGbSFVSwz63xjHu1SAXPHiCvL4inp1HE8ViqOlWlDZ/wDhKJIgEACAGtpWhFTxOmmcGxsF7jr6gBrJ2KdOnKpJRjzYylSlVmoQV2zCcKsIZK+YyP8ANjbe2GPUxn6m4Xr02Gw0aEMq59T2GEwscNTyrn1ZDKyWgQAIAEACABAHFwDhUWcPDlEgxF6gxchnMkyKtQdWPod2jioU+oqj1HE67IlMncDPRf7zgFndX3MeHOfc0Sy9STIVMl7+tKFFbtXWnwLFMzXCL2g9xvFWKXuPsPo+++whEr6NWJEVHrHd4pa9TEr1scRKxEuQHLExD0KtU0MRoPktwkEDzSTG6OZ2NC46GS62nYHfmOtZviOGc46kea59jH8WwbqR1YLzXPsa1esI82dQAlUTtjaXvIaxgvc5xuAA1ldjFydlzOxi5NJczFMOcK3V0mJHe2liP8NugyO0ZRw/IagvR4LCKjG79T/7Y9Z4fgVh43l63z+32KsrxpAg4CABAAgAQAIAFwDhQwE3KDIMSeoMVIZzpMirUHNj6HdoS6fUVR6jidSZKZO4Gei/3nBZvV9zHhzn3NDsxJkKmTKWKK1agToFimZrhF7Qe41WKPuPsPoe++wjEr6NaJD1PrXd4pfzCPnY5iVmJcgOWJiLCFWqaGI9KR0udgeUaqpmiOZoqWNADS9xZKB37jf+IWdX8Op1HePk/wBDKxPhNKq80Xlf6f2J+Tyrx3ebTSF2oOlaG39oB/JVF4VK/nL9CmvA5X85+XYpeEuFtVX+bIQyEG8Qx3hl+ou3j2rQw+Ep0PNc9zUwuBpYfzj5vdkArZdBFwBFwBFwBFwBFwOouAIAF0AKAE3KDIMRkUGLkM50iZUqDmx9Du0KFPqLo9RxOus7MncDPRf7zgs3q+5jw5y7miWXqSZCpkv+9KWKK3autOgWKZmuEXtB7jeKsUfcfYfQ999hGJaCNaJD1PrHd4pfzCPnY5hViJcgOmJqLCFGqYxHSUHS7VWCdBA2LlNY+J80LZg3I42Zw2g7b1mxxdabeSF0nbmZEMdiKjkqdO6TtzGdJgzTVD546SpdK6Kny0N8eLlnC/GZn0Xebn/uU54qpBRlONruz+w2eMqUoxlVha7s/t9xhgrYQrHyB7zFDBE6WWQNDsW7QM+s5/ApuJxGklZXbdh2LxWhFWV23ZIkMHcDTWU8tQHlmK5zaZhaP45a0nb1athSa+N0pqFu/wBhOJ8QVCrGDXf7EXgpYwrahtO55jDmucXBuMQWjRcU/E19GnnSuWMZiHQpaiVyKnZiuc3TiuLb9txuTk7q5Yi7pMmcIbCFLFSyB5fyuHLEFobiG5puG30lXoV3UlOLXpdirhsS6s6kWrZXb9zluWIKaClmDy41cWVLS0AMNwNwOvSu0a7qTnG3JncPiXVqThb0uxIVGBr2UArscmTFbK6DFHmwuJAffffoz+KVHGp19K3lyv8AcRHxBPE6NvLlf7iuDODFFWhjRVvbUuYXvhEN4Zdp84qOIxVWk28nw73I4rG16Db0/h3ueIMGqOaqhpaeqdLlTIJHZLFMeJG54uB03ltyk8VVhTlOcLWt1+52WMrwoyqVKdrWt587sUmsGymFzTXvxmEtI5OfSGYjxXI4jEuzVP8AU5HFYtpNUv1Kg7qWgah4cuMixGRQYqQynSJlSqObH0O7RxS4C6HUcTqTJTJ3Av0X+84LM6y7mNDnLuaJZiTIVMmL0oUVu1AnwLFMzTCP2k9xvFWKPuPsPo+++whEtBGtEian1ju8Uv5hHzscQqzEuUx0xNRYQoFIYgK4dNbt2eoa2mENDHWt5HFfI+J0hYbvRvHjd1rBpKDc81TL5s8zQjTbnnquHxPyuU1lpzUtox1E0ApCS3HgDSxuRdexxAPVee0LQ041KDhGWb7/AH5mq6MKuFlThLN9/vzLHhTRtoKaaGC4y2pVfww3TkDccUfiSP8AyVTDzdapGUuUF+pQwlR4irGc+VOP6j+WooaA0tPLVmGSgbjvibDJIJJJG+cXFoN1+M7NqvSlGrWzzULqX32EqFfEalSNO6n1uvKzGVlWUKa2/M9VNHJPERoxXi8gdV96ZUq6mD8+adhtWtq4Dz5ppP8ABS6/BquDpHmmnDA57i4xm4NvJv7LloQxNKyWZGrTxlCyWdX8ix4U2bNVUdnyU0b5mMpsm/JDHLX3MFxA62kfgqmHqRp1aim7ef8Ako4StClXrRqO131/I4tyx3TGy6F4xZBABM370bAG41+w3AhRo1lFVai5X8iFDEKCr1lyv5fwTzLSs6SrfFyq/KxfZ/JBC8RjFJAAeRdfeXXHRnVbTrxpKWTk817+ZTdHERoKWTk82a6v/a5VMAaF1Paj4H+lEyZhOi8AC4/iLj+Ku4yoqmGUl1saXiFRVcIprk2hl5P/AP8AVi78/wDpSpuN/wDmf4/dDfEf/jl2j+6J20aitLpGtsmIgl7RIKd2MQSQH37darU40rJus/7lOlGglFuu+nlczki7NszFa9zevc8OQRYi9QYqQynSKhUqjmyNDu0KEBdHqLzrsjsyewK9F/vOCzOsu5jw5y7mi2YNCRITMlksWQFqN0p0R8DMMJvaT3G8VYo+5+B9H332G8S0Ua0SKrm3SHrN/ily8mJl5TFYXp0JFmnIdMenJlhSPYeu3GKR3HRmO5iVjwormgNbU1Aa0AACVwAA0AKu6FFu7iis8Lh27uC/sMa60ZZ3Y88j5X3YuNI4udii8gXnVnPipwjGCtFWQ2nGFNWgrL7CktsVDixzpZXOgzQuc8kx3buzQPBcUIJNJLz5kVTpJNKK8+f3EKmrfK4ySuc+Rxvc95LnOOjOSpRyxVo+SJwywSjHyQ6bbtUHMcJ5g6FmTidlDfGzRitOoZgoadOzWVeYvRo2ayrz82LSYUVzgWuqagtcC1wMriCDpBUVQop3UUQWGw6d1Bf2EbPt6qpxiwTSxNJvLWPIbftuUp06c3eSTJVKNKo7zimzyy2qkSmcTSici4y45yhB1Y2xDp03HLZW2O6VJwyZVl2GjJyHBwJDgQ4OBucHA3gg7b0xtNWY1tNWfIdi2qkSmfLS5cjFMuOcoW3XXYyXp08uWytsK0qWTJlWXYRpa6SJ4lie5krbyJGEh4JBBz9YJ8VOSjJZWvInNQnHLJXRI866/wD4qp/9rkvh6P0oTwmH+hf2IkyX5zpOcqxcs5jwXozHHISe9QchUpDKdyr1GVKkh7ZTbmk7T+SIcgorybFZ0SCZYcBh5r/ecAszq+5jQ5y7mjWaEmQqZL3JYog7TZpTYj4GVYV5qo+7bxVij7n4H0H/AF32GkRWijXieKqAPHWNB4LjOzgpDIU7xq4ri8haUkew1+wqWYYpM9XP2Fdznc8tg8/dK5nYaktg8/dK5nZ3UlscufulGdnNSWwXP3SjOw1JbBc/dKM7DUlsFz90ozsNSWwXP3SjOw1JbBc/dKM7DPLYLn7pRnYZ5bBc/dKM7DPLYLn7pRnYaktgufulGdhqS2O+fuldzs7qS2Dz90ozs5qS2OXP2FdzhnkeXRv2FcciLcgjoyT52YKNiGm3zJFgAFw0BTQ61kITlQkJmWfAAXsk97/tCy+r7mNDnPuaRZzEqQqRK3diWLIi0Y0yI2BkuHERZVBx9F8bbj1gkEfl4p9KVpjqcstfz6oiYpFoKRqxmKGRDkMznnKqOYM50TLmY7nO5VGYM4ZZGYM4ZZGYM4ZZGYM4ZVGYM53LIzHM5zLIzHc4ZZGYM4ZVGYM4ZVGYMwZZGYM4ZZGYMwZZGYM4ZZGYM4ZZGYMwZZGYM5wzIzHM4CVSUgznrKKWYHMbzSKEpCKk/K5dfJ3Ack550PlOL1gAC/xv8Fm35syIO+Z7s0igYlSYuRJYigLI6vj0qcWNgymYR2XHO3FkHWCMzmnaCmpJljIpqzKTPg4WnzZDd1tzpqz9JDY0qvSYzksh4/qfSu/H9RPSq/WN3Wc8ff8ApR8e5LSq/WeeQP3/AJI+Lc7pVfrDkL9/5LvxbhpVPrDkL9/5I+LcNKr9Ychfv/JHxbhpVPrDkL9/5I+LcNOp9Ychfv8AyR8W4aVX6zvIX7/yR8W4aVX6znIX7/yR8W4aVT6w5C/f+SPi3DSq/WHIX7/yR8W4adX6w5E/f+SPi3DSqfWHIX7/AMkfFuGlU+sOQv3/AJI+LcNKp9Ychfv/ACR8W4aVT6w5C/f+SPi3DSq/WHIX7/yR8W4aVT6w5C/f+SPi3DSqfWAoH7/yXPi3OaVX6xRlmPP9T6UfHuc0qv1jmKxnn+p9KPj+o46VX6yRocGA4jKPc5t+drRi3/ioSUn6mJlQk/XK6NBsalaxrWNADWi4AaglyISsvJFpoWJLZWkSGIdijcWMq6NSQyLKvacSdFlumyt1UKamWosipoVK41MaPgRc7cSNOi4XOZBFwuBgXbhcMgi4XDIIuFwECLhcMgi4XDIIuFwyCLhcMgi4XDIIuFzvJ0XC5zIIuFwFOUXC4ZBFwud5OuXC5zIIuFz02nRcLi8cCLnLj2nhRc42TFFCoNiZMtFmRJMmVKjLHSMuSWVZDzEXCAxq9fYpIZErVpa02JagVyq1/vUnItRIyXipDUIP/fgg6IO0/vYgAbp8EAA4IAG60AdH78EAH6nggDg/VB0Do/exBw4gDv7+aDp0IOHP0CDoHQg4DuCADWgAOhABrQB6/RAC0ej97EAPIOPErhFkpZ/7+SgxMyz2X+/BJkVJlgpUplZjtcIn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624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71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164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Steps to the Decision Making Process</vt:lpstr>
      <vt:lpstr>Step #1</vt:lpstr>
      <vt:lpstr>Step #2</vt:lpstr>
      <vt:lpstr>Step #3</vt:lpstr>
      <vt:lpstr>Step #4</vt:lpstr>
      <vt:lpstr>Step #5</vt:lpstr>
    </vt:vector>
  </TitlesOfParts>
  <Company>Methacton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Quintois, Sarah</dc:creator>
  <cp:lastModifiedBy>Musselman, Jeffrey</cp:lastModifiedBy>
  <cp:revision>11</cp:revision>
  <cp:lastPrinted>2012-02-06T14:28:52Z</cp:lastPrinted>
  <dcterms:created xsi:type="dcterms:W3CDTF">2012-02-06T13:44:29Z</dcterms:created>
  <dcterms:modified xsi:type="dcterms:W3CDTF">2013-09-10T18:45:14Z</dcterms:modified>
</cp:coreProperties>
</file>